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63" r:id="rId2"/>
    <p:sldId id="266" r:id="rId3"/>
    <p:sldId id="273" r:id="rId4"/>
    <p:sldId id="276" r:id="rId5"/>
    <p:sldId id="272" r:id="rId6"/>
    <p:sldId id="274" r:id="rId7"/>
    <p:sldId id="275" r:id="rId8"/>
    <p:sldId id="279" r:id="rId9"/>
    <p:sldId id="267" r:id="rId10"/>
    <p:sldId id="280" r:id="rId11"/>
    <p:sldId id="281" r:id="rId12"/>
    <p:sldId id="282" r:id="rId13"/>
    <p:sldId id="284" r:id="rId14"/>
    <p:sldId id="285" r:id="rId15"/>
    <p:sldId id="283" r:id="rId16"/>
    <p:sldId id="286" r:id="rId17"/>
    <p:sldId id="287" r:id="rId18"/>
    <p:sldId id="288" r:id="rId19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9pPr>
  </p:defaultTextStyle>
  <p:extLst>
    <p:ext uri="{EFAFB233-063F-42B5-8137-9DF3F51BA10A}">
      <p15:sldGuideLst xmlns:p15="http://schemas.microsoft.com/office/powerpoint/2012/main">
        <p15:guide id="1" orient="horz" pos="2153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202"/>
    <a:srgbClr val="FFFFFF"/>
    <a:srgbClr val="080808"/>
    <a:srgbClr val="008A3E"/>
    <a:srgbClr val="585650"/>
    <a:srgbClr val="3A6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90" autoAdjust="0"/>
    <p:restoredTop sz="98378" autoAdjust="0"/>
  </p:normalViewPr>
  <p:slideViewPr>
    <p:cSldViewPr snapToGrid="0">
      <p:cViewPr varScale="1">
        <p:scale>
          <a:sx n="79" d="100"/>
          <a:sy n="79" d="100"/>
        </p:scale>
        <p:origin x="1454" y="82"/>
      </p:cViewPr>
      <p:guideLst>
        <p:guide orient="horz" pos="2153"/>
        <p:guide pos="4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92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fld id="{DA05FC9E-4FA5-4DA6-9E08-81F53D1F2CEF}" type="datetimeFigureOut">
              <a:rPr lang="fr-FR" altLang="fr-FR"/>
              <a:pPr>
                <a:defRPr/>
              </a:pPr>
              <a:t>23/11/2021</a:t>
            </a:fld>
            <a:endParaRPr lang="fr-FR" altLang="fr-F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fld id="{A6949904-67F6-4984-919B-90CD560653E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30308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1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409489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10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121762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11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542515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12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846750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13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17563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14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326834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15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330157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16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121548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17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238452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18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883988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2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268313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3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145260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4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91998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5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398281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6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627579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7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145471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8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762509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9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269248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250032" y="1437680"/>
            <a:ext cx="8643938" cy="227707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250032" y="3705820"/>
            <a:ext cx="8643938" cy="91082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1pPr>
            <a:lvl2pPr marL="0" indent="16072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2pPr>
            <a:lvl3pPr marL="0" indent="32144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3pPr>
            <a:lvl4pPr marL="0" indent="48216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4pPr>
            <a:lvl5pPr marL="0" indent="642882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9255689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2094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64346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53496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250032" y="2286000"/>
            <a:ext cx="8643938" cy="2277070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15699222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250031" y="714375"/>
            <a:ext cx="4143375" cy="2732484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250031" y="3437931"/>
            <a:ext cx="4143375" cy="2732484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1pPr>
            <a:lvl2pPr marL="0" indent="16072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2pPr>
            <a:lvl3pPr marL="0" indent="32144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3pPr>
            <a:lvl4pPr marL="0" indent="48216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4pPr>
            <a:lvl5pPr marL="0" indent="642882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0319091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61602529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38625505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250031" y="1919884"/>
            <a:ext cx="4143375" cy="4429125"/>
          </a:xfrm>
          <a:prstGeom prst="rect">
            <a:avLst/>
          </a:prstGeom>
        </p:spPr>
        <p:txBody>
          <a:bodyPr/>
          <a:lstStyle>
            <a:lvl1pPr marL="303583" indent="-303583">
              <a:lnSpc>
                <a:spcPct val="100000"/>
              </a:lnSpc>
              <a:spcBef>
                <a:spcPts val="2672"/>
              </a:spcBef>
              <a:defRPr sz="2700"/>
            </a:lvl1pPr>
            <a:lvl2pPr marL="607166" indent="-303583">
              <a:lnSpc>
                <a:spcPct val="100000"/>
              </a:lnSpc>
              <a:spcBef>
                <a:spcPts val="2672"/>
              </a:spcBef>
              <a:defRPr sz="2700"/>
            </a:lvl2pPr>
            <a:lvl3pPr marL="910749" indent="-303583">
              <a:lnSpc>
                <a:spcPct val="100000"/>
              </a:lnSpc>
              <a:spcBef>
                <a:spcPts val="2672"/>
              </a:spcBef>
              <a:defRPr sz="2700"/>
            </a:lvl3pPr>
            <a:lvl4pPr marL="1214332" indent="-303583">
              <a:lnSpc>
                <a:spcPct val="100000"/>
              </a:lnSpc>
              <a:spcBef>
                <a:spcPts val="2672"/>
              </a:spcBef>
              <a:defRPr sz="2700"/>
            </a:lvl4pPr>
            <a:lvl5pPr marL="1517916" indent="-303583">
              <a:lnSpc>
                <a:spcPct val="100000"/>
              </a:lnSpc>
              <a:spcBef>
                <a:spcPts val="2672"/>
              </a:spcBef>
              <a:defRPr sz="27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99834972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535781" y="535781"/>
            <a:ext cx="8063508" cy="5777508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60164627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23014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34977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50825" y="179388"/>
            <a:ext cx="8643938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normAutofit/>
          </a:bodyPr>
          <a:lstStyle/>
          <a:p>
            <a:pPr lvl="0"/>
            <a:r>
              <a:rPr/>
              <a:t>Title Text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250825" y="1919288"/>
            <a:ext cx="864393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>
                <a:sym typeface="Gill Sans Light"/>
              </a:rPr>
              <a:t>Body Level One</a:t>
            </a:r>
          </a:p>
          <a:p>
            <a:pPr lvl="1"/>
            <a:r>
              <a:rPr lang="fr-FR" altLang="fr-FR" smtClean="0">
                <a:sym typeface="Gill Sans Light"/>
              </a:rPr>
              <a:t>Body Level Two</a:t>
            </a:r>
          </a:p>
          <a:p>
            <a:pPr lvl="2"/>
            <a:r>
              <a:rPr lang="fr-FR" altLang="fr-FR" smtClean="0">
                <a:sym typeface="Gill Sans Light"/>
              </a:rPr>
              <a:t>Body Level Three</a:t>
            </a:r>
          </a:p>
          <a:p>
            <a:pPr lvl="3"/>
            <a:r>
              <a:rPr lang="fr-FR" altLang="fr-FR" smtClean="0">
                <a:sym typeface="Gill Sans Light"/>
              </a:rPr>
              <a:t>Body Level Four</a:t>
            </a:r>
          </a:p>
          <a:p>
            <a:pPr lvl="4"/>
            <a:r>
              <a:rPr lang="fr-FR" altLang="fr-FR" smtClean="0">
                <a:sym typeface="Gill Sans Light"/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/>
  <p:txStyles>
    <p:titleStyle>
      <a:lvl1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indent="803602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indent="964323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indent="1125044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indent="1285763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titleStyle>
    <p:bodyStyle>
      <a:lvl1pPr marL="365125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marL="731838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marL="1096963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marL="1463675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marL="1830388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marL="2196513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marL="2562598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marL="2928683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marL="3294769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bodyStyle>
    <p:otherStyle>
      <a:lvl1pPr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indent="160721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2pPr>
      <a:lvl3pPr indent="321440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3pPr>
      <a:lvl4pPr indent="482161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4pPr>
      <a:lvl5pPr indent="642882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5pPr>
      <a:lvl6pPr indent="803602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6pPr>
      <a:lvl7pPr indent="964323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7pPr>
      <a:lvl8pPr indent="1125044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8pPr>
      <a:lvl9pPr indent="1285763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838700" y="5389787"/>
            <a:ext cx="4305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en-GB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/>
            </a:r>
            <a:br>
              <a:rPr lang="en-GB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</a:br>
            <a:r>
              <a:rPr lang="en-GB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Train schedule  </a:t>
            </a:r>
          </a:p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E.J. Marey  (1885)</a:t>
            </a:r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928688"/>
            <a:ext cx="8921750" cy="458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2824165" y="6220784"/>
            <a:ext cx="631983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[dans] </a:t>
            </a:r>
            <a:r>
              <a:rPr lang="en-US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E.R </a:t>
            </a:r>
            <a:r>
              <a:rPr lang="en-US" altLang="fr-FR" sz="10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Tufte</a:t>
            </a:r>
            <a:r>
              <a:rPr lang="en-US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altLang="fr-FR" sz="10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The visual display of quantitative </a:t>
            </a:r>
            <a:r>
              <a:rPr lang="en-US" altLang="fr-FR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information</a:t>
            </a:r>
            <a:r>
              <a:rPr lang="en-US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, Graphic </a:t>
            </a:r>
            <a:r>
              <a:rPr lang="en-US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Press, Cheshire </a:t>
            </a:r>
            <a:r>
              <a:rPr lang="en-US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2001</a:t>
            </a:r>
            <a:endParaRPr lang="en-US" altLang="fr-FR" sz="10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723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2036988"/>
            <a:ext cx="5044446" cy="2550838"/>
          </a:xfrm>
          <a:prstGeom prst="rect">
            <a:avLst/>
          </a:prstGeom>
        </p:spPr>
      </p:pic>
      <p:sp>
        <p:nvSpPr>
          <p:cNvPr id="15" name="Text Box 402"/>
          <p:cNvSpPr txBox="1">
            <a:spLocks noChangeArrowheads="1"/>
          </p:cNvSpPr>
          <p:nvPr/>
        </p:nvSpPr>
        <p:spPr bwMode="auto">
          <a:xfrm>
            <a:off x="5490116" y="2432863"/>
            <a:ext cx="3099407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600" dirty="0" smtClean="0">
                <a:solidFill>
                  <a:srgbClr val="3E3D2A"/>
                </a:solidFill>
                <a:latin typeface="Calibri" panose="020F0502020204030204" pitchFamily="34" charset="0"/>
              </a:rPr>
              <a:t>Etape 1: fixer départ / arrivée</a:t>
            </a:r>
          </a:p>
          <a:p>
            <a:r>
              <a:rPr lang="fr-FR" altLang="fr-FR" sz="1600" dirty="0" smtClean="0">
                <a:solidFill>
                  <a:srgbClr val="3E3D2A"/>
                </a:solidFill>
                <a:latin typeface="Calibri" panose="020F0502020204030204" pitchFamily="34" charset="0"/>
              </a:rPr>
              <a:t>Ici ajout étape à Dijon pour se rapprocher du trajet décrit dans l’horaire de train de </a:t>
            </a:r>
            <a:r>
              <a:rPr lang="fr-FR" altLang="fr-FR" sz="1600" dirty="0" err="1" smtClean="0">
                <a:solidFill>
                  <a:srgbClr val="3E3D2A"/>
                </a:solidFill>
                <a:latin typeface="Calibri" panose="020F0502020204030204" pitchFamily="34" charset="0"/>
              </a:rPr>
              <a:t>J.Marey</a:t>
            </a:r>
            <a:endParaRPr lang="fr-FR" altLang="fr-FR" sz="1600" dirty="0" smtClean="0">
              <a:solidFill>
                <a:srgbClr val="3E3D2A"/>
              </a:solidFill>
              <a:latin typeface="Calibri" panose="020F0502020204030204" pitchFamily="34" charset="0"/>
            </a:endParaRPr>
          </a:p>
          <a:p>
            <a:endParaRPr lang="fr-FR" altLang="fr-FR" sz="1600" dirty="0">
              <a:solidFill>
                <a:srgbClr val="3E3D2A"/>
              </a:solidFill>
              <a:latin typeface="Calibri" panose="020F0502020204030204" pitchFamily="34" charset="0"/>
            </a:endParaRPr>
          </a:p>
          <a:p>
            <a:endParaRPr lang="fr-FR" altLang="fr-FR" sz="1600" dirty="0" smtClean="0">
              <a:solidFill>
                <a:srgbClr val="3E3D2A"/>
              </a:solidFill>
              <a:latin typeface="Calibri" panose="020F0502020204030204" pitchFamily="34" charset="0"/>
            </a:endParaRPr>
          </a:p>
          <a:p>
            <a:r>
              <a:rPr lang="fr-FR" altLang="fr-FR" sz="1400" i="1" dirty="0" smtClean="0">
                <a:solidFill>
                  <a:srgbClr val="A40202"/>
                </a:solidFill>
                <a:latin typeface="Calibri" panose="020F0502020204030204" pitchFamily="34" charset="0"/>
              </a:rPr>
              <a:t>&gt; Impose un jour et une heure fixes, pas d’accès direct à une vue d’ensemble  </a:t>
            </a:r>
            <a:endParaRPr lang="fr-FR" altLang="fr-FR" sz="1400" i="1" dirty="0">
              <a:solidFill>
                <a:srgbClr val="A40202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6322979" y="447498"/>
            <a:ext cx="2611471" cy="135421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400">
                <a:latin typeface="Calibri" panose="020F0502020204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fr-FR" altLang="fr-FR" sz="1800" dirty="0" smtClean="0"/>
              <a:t>Comparaison avec un système de réservation en ligne actuel</a:t>
            </a:r>
          </a:p>
          <a:p>
            <a:endParaRPr lang="fr-FR" altLang="fr-FR" sz="1800" dirty="0"/>
          </a:p>
          <a:p>
            <a:r>
              <a:rPr lang="fr-FR" altLang="fr-FR" sz="10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Source : </a:t>
            </a:r>
            <a:r>
              <a:rPr lang="fr-FR" altLang="fr-FR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site </a:t>
            </a:r>
            <a:r>
              <a:rPr lang="fr-FR" altLang="fr-FR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oui.sncf</a:t>
            </a:r>
            <a:r>
              <a:rPr lang="fr-FR" altLang="fr-FR" sz="10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</a:t>
            </a:r>
            <a:r>
              <a:rPr lang="fr-FR" altLang="fr-FR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consulté le </a:t>
            </a:r>
            <a:r>
              <a:rPr lang="fr-FR" altLang="fr-FR" sz="10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23/11/2021</a:t>
            </a:r>
          </a:p>
        </p:txBody>
      </p:sp>
    </p:spTree>
    <p:extLst>
      <p:ext uri="{BB962C8B-B14F-4D97-AF65-F5344CB8AC3E}">
        <p14:creationId xmlns:p14="http://schemas.microsoft.com/office/powerpoint/2010/main" val="41199649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3" y="476846"/>
            <a:ext cx="5905126" cy="5671123"/>
          </a:xfrm>
          <a:prstGeom prst="rect">
            <a:avLst/>
          </a:prstGeom>
        </p:spPr>
      </p:pic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6322979" y="447498"/>
            <a:ext cx="2611471" cy="135421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400">
                <a:latin typeface="Calibri" panose="020F0502020204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fr-FR" altLang="fr-FR" sz="1800" dirty="0" smtClean="0"/>
              <a:t>Comparaison avec un système de réservation en ligne actuel</a:t>
            </a:r>
          </a:p>
          <a:p>
            <a:endParaRPr lang="fr-FR" altLang="fr-FR" sz="1800" dirty="0"/>
          </a:p>
          <a:p>
            <a:r>
              <a:rPr lang="fr-FR" altLang="fr-FR" sz="10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Source : </a:t>
            </a:r>
            <a:r>
              <a:rPr lang="fr-FR" altLang="fr-FR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site </a:t>
            </a:r>
            <a:r>
              <a:rPr lang="fr-FR" altLang="fr-FR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oui.sncf</a:t>
            </a:r>
            <a:r>
              <a:rPr lang="fr-FR" altLang="fr-FR" sz="10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</a:t>
            </a:r>
            <a:r>
              <a:rPr lang="fr-FR" altLang="fr-FR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consulté le </a:t>
            </a:r>
            <a:r>
              <a:rPr lang="fr-FR" altLang="fr-FR" sz="10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23/11/2021</a:t>
            </a: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  <p:sp>
        <p:nvSpPr>
          <p:cNvPr id="15" name="Text Box 402"/>
          <p:cNvSpPr txBox="1">
            <a:spLocks noChangeArrowheads="1"/>
          </p:cNvSpPr>
          <p:nvPr/>
        </p:nvSpPr>
        <p:spPr bwMode="auto">
          <a:xfrm>
            <a:off x="6167336" y="2327494"/>
            <a:ext cx="26653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600" dirty="0" smtClean="0">
                <a:solidFill>
                  <a:srgbClr val="3E3D2A"/>
                </a:solidFill>
                <a:latin typeface="Calibri" panose="020F0502020204030204" pitchFamily="34" charset="0"/>
              </a:rPr>
              <a:t>Etape 2: propositions affichée en retour de requête </a:t>
            </a:r>
          </a:p>
        </p:txBody>
      </p:sp>
      <p:sp>
        <p:nvSpPr>
          <p:cNvPr id="11" name="Text Box 402"/>
          <p:cNvSpPr txBox="1">
            <a:spLocks noChangeArrowheads="1"/>
          </p:cNvSpPr>
          <p:nvPr/>
        </p:nvSpPr>
        <p:spPr bwMode="auto">
          <a:xfrm>
            <a:off x="6322979" y="3648524"/>
            <a:ext cx="266537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400" i="1" dirty="0" smtClean="0">
                <a:solidFill>
                  <a:srgbClr val="A40202"/>
                </a:solidFill>
                <a:latin typeface="Calibri" panose="020F0502020204030204" pitchFamily="34" charset="0"/>
              </a:rPr>
              <a:t>Gares d’arrivée / départ ne correspondant pas à la demande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altLang="fr-FR" sz="1400" i="1" dirty="0">
              <a:solidFill>
                <a:srgbClr val="A4020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400" i="1" dirty="0" smtClean="0">
                <a:solidFill>
                  <a:srgbClr val="A40202"/>
                </a:solidFill>
                <a:latin typeface="Calibri" panose="020F0502020204030204" pitchFamily="34" charset="0"/>
              </a:rPr>
              <a:t>En réalité seuls 2 trains correspondent à la demande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altLang="fr-FR" sz="1400" i="1" dirty="0">
              <a:solidFill>
                <a:srgbClr val="A40202"/>
              </a:solidFill>
              <a:latin typeface="Calibri" panose="020F0502020204030204" pitchFamily="34" charset="0"/>
            </a:endParaRPr>
          </a:p>
          <a:p>
            <a:r>
              <a:rPr lang="fr-FR" altLang="fr-FR" sz="1400" i="1" dirty="0" smtClean="0">
                <a:solidFill>
                  <a:srgbClr val="A40202"/>
                </a:solidFill>
                <a:latin typeface="Calibri" panose="020F0502020204030204" pitchFamily="34" charset="0"/>
              </a:rPr>
              <a:t>&gt;&gt; surcharge d’information inutile  </a:t>
            </a:r>
            <a:endParaRPr lang="fr-FR" altLang="fr-FR" sz="1400" i="1" dirty="0">
              <a:solidFill>
                <a:srgbClr val="A4020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llipse 3"/>
          <p:cNvSpPr/>
          <p:nvPr/>
        </p:nvSpPr>
        <p:spPr bwMode="auto">
          <a:xfrm>
            <a:off x="192214" y="4070184"/>
            <a:ext cx="1367355" cy="467281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>
            <a:outerShdw blurRad="38100" dist="50800" dir="30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 bwMode="auto">
          <a:xfrm>
            <a:off x="161460" y="3550532"/>
            <a:ext cx="1367355" cy="467281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>
            <a:outerShdw blurRad="38100" dist="50800" dir="30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 bwMode="auto">
          <a:xfrm>
            <a:off x="161459" y="3006037"/>
            <a:ext cx="1367355" cy="467281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>
            <a:outerShdw blurRad="38100" dist="50800" dir="30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 bwMode="auto">
          <a:xfrm>
            <a:off x="192214" y="5075647"/>
            <a:ext cx="1367355" cy="467281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>
            <a:outerShdw blurRad="38100" dist="50800" dir="30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 bwMode="auto">
          <a:xfrm>
            <a:off x="192214" y="5611808"/>
            <a:ext cx="1367355" cy="467281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>
            <a:outerShdw blurRad="38100" dist="50800" dir="30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 bwMode="auto">
          <a:xfrm>
            <a:off x="161459" y="1956121"/>
            <a:ext cx="1367355" cy="467281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>
            <a:outerShdw blurRad="38100" dist="50800" dir="30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56907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3" y="476846"/>
            <a:ext cx="5905126" cy="5671123"/>
          </a:xfrm>
          <a:prstGeom prst="rect">
            <a:avLst/>
          </a:prstGeom>
        </p:spPr>
      </p:pic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6322979" y="447498"/>
            <a:ext cx="2611471" cy="135421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400">
                <a:latin typeface="Calibri" panose="020F0502020204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fr-FR" altLang="fr-FR" sz="1800" dirty="0" smtClean="0"/>
              <a:t>Comparaison avec un système de réservation en ligne actuel</a:t>
            </a:r>
          </a:p>
          <a:p>
            <a:endParaRPr lang="fr-FR" altLang="fr-FR" sz="1800" dirty="0"/>
          </a:p>
          <a:p>
            <a:r>
              <a:rPr lang="fr-FR" altLang="fr-FR" sz="10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Source : </a:t>
            </a:r>
            <a:r>
              <a:rPr lang="fr-FR" altLang="fr-FR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site </a:t>
            </a:r>
            <a:r>
              <a:rPr lang="fr-FR" altLang="fr-FR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oui.sncf</a:t>
            </a:r>
            <a:r>
              <a:rPr lang="fr-FR" altLang="fr-FR" sz="10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</a:t>
            </a:r>
            <a:r>
              <a:rPr lang="fr-FR" altLang="fr-FR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consulté le </a:t>
            </a:r>
            <a:r>
              <a:rPr lang="fr-FR" altLang="fr-FR" sz="10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23/11/2021</a:t>
            </a: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  <p:sp>
        <p:nvSpPr>
          <p:cNvPr id="15" name="Text Box 402"/>
          <p:cNvSpPr txBox="1">
            <a:spLocks noChangeArrowheads="1"/>
          </p:cNvSpPr>
          <p:nvPr/>
        </p:nvSpPr>
        <p:spPr bwMode="auto">
          <a:xfrm>
            <a:off x="6167336" y="2327494"/>
            <a:ext cx="26653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600" dirty="0" smtClean="0">
                <a:solidFill>
                  <a:srgbClr val="3E3D2A"/>
                </a:solidFill>
                <a:latin typeface="Calibri" panose="020F0502020204030204" pitchFamily="34" charset="0"/>
              </a:rPr>
              <a:t>Etape 2: propositions affichée en retour de requête </a:t>
            </a:r>
          </a:p>
        </p:txBody>
      </p:sp>
      <p:sp>
        <p:nvSpPr>
          <p:cNvPr id="11" name="Text Box 402"/>
          <p:cNvSpPr txBox="1">
            <a:spLocks noChangeArrowheads="1"/>
          </p:cNvSpPr>
          <p:nvPr/>
        </p:nvSpPr>
        <p:spPr bwMode="auto">
          <a:xfrm>
            <a:off x="6322979" y="3648524"/>
            <a:ext cx="266537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400" i="1" dirty="0" smtClean="0">
                <a:solidFill>
                  <a:srgbClr val="A40202"/>
                </a:solidFill>
                <a:latin typeface="Calibri" panose="020F0502020204030204" pitchFamily="34" charset="0"/>
              </a:rPr>
              <a:t>2 trains supprimés, sans indication sur « pendant combien de temps ces horaires ne seront plus possibles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altLang="fr-FR" sz="1400" i="1" dirty="0">
              <a:solidFill>
                <a:srgbClr val="A40202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Ellipse 19"/>
          <p:cNvSpPr/>
          <p:nvPr/>
        </p:nvSpPr>
        <p:spPr bwMode="auto">
          <a:xfrm>
            <a:off x="4572000" y="1956198"/>
            <a:ext cx="1367355" cy="1049839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>
            <a:outerShdw blurRad="38100" dist="50800" dir="30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/>
          <p:cNvCxnSpPr/>
          <p:nvPr/>
        </p:nvCxnSpPr>
        <p:spPr>
          <a:xfrm flipH="1" flipV="1">
            <a:off x="5379396" y="2519464"/>
            <a:ext cx="943583" cy="1235413"/>
          </a:xfrm>
          <a:prstGeom prst="straightConnector1">
            <a:avLst/>
          </a:prstGeom>
          <a:noFill/>
          <a:ln w="25400" cap="flat">
            <a:solidFill>
              <a:srgbClr val="A40202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2960483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3" y="476846"/>
            <a:ext cx="5905126" cy="5671123"/>
          </a:xfrm>
          <a:prstGeom prst="rect">
            <a:avLst/>
          </a:prstGeom>
        </p:spPr>
      </p:pic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6322979" y="447498"/>
            <a:ext cx="2611471" cy="135421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400">
                <a:latin typeface="Calibri" panose="020F0502020204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fr-FR" altLang="fr-FR" sz="1800" dirty="0" smtClean="0"/>
              <a:t>Comparaison avec un système de réservation en ligne actuel</a:t>
            </a:r>
          </a:p>
          <a:p>
            <a:endParaRPr lang="fr-FR" altLang="fr-FR" sz="1800" dirty="0"/>
          </a:p>
          <a:p>
            <a:r>
              <a:rPr lang="fr-FR" altLang="fr-FR" sz="10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Source : </a:t>
            </a:r>
            <a:r>
              <a:rPr lang="fr-FR" altLang="fr-FR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site </a:t>
            </a:r>
            <a:r>
              <a:rPr lang="fr-FR" altLang="fr-FR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oui.sncf</a:t>
            </a:r>
            <a:r>
              <a:rPr lang="fr-FR" altLang="fr-FR" sz="10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</a:t>
            </a:r>
            <a:r>
              <a:rPr lang="fr-FR" altLang="fr-FR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consulté le </a:t>
            </a:r>
            <a:r>
              <a:rPr lang="fr-FR" altLang="fr-FR" sz="10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23/11/2021</a:t>
            </a: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  <p:sp>
        <p:nvSpPr>
          <p:cNvPr id="15" name="Text Box 402"/>
          <p:cNvSpPr txBox="1">
            <a:spLocks noChangeArrowheads="1"/>
          </p:cNvSpPr>
          <p:nvPr/>
        </p:nvSpPr>
        <p:spPr bwMode="auto">
          <a:xfrm>
            <a:off x="6167336" y="2327494"/>
            <a:ext cx="26653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600" dirty="0" smtClean="0">
                <a:solidFill>
                  <a:srgbClr val="3E3D2A"/>
                </a:solidFill>
                <a:latin typeface="Calibri" panose="020F0502020204030204" pitchFamily="34" charset="0"/>
              </a:rPr>
              <a:t>Etape 2: propositions affichée en retour de requête </a:t>
            </a:r>
          </a:p>
        </p:txBody>
      </p:sp>
      <p:sp>
        <p:nvSpPr>
          <p:cNvPr id="11" name="Text Box 402"/>
          <p:cNvSpPr txBox="1">
            <a:spLocks noChangeArrowheads="1"/>
          </p:cNvSpPr>
          <p:nvPr/>
        </p:nvSpPr>
        <p:spPr bwMode="auto">
          <a:xfrm>
            <a:off x="6322979" y="3648524"/>
            <a:ext cx="2665379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400" i="1" dirty="0" smtClean="0">
                <a:solidFill>
                  <a:srgbClr val="A40202"/>
                </a:solidFill>
                <a:latin typeface="Calibri" panose="020F0502020204030204" pitchFamily="34" charset="0"/>
              </a:rPr>
              <a:t>Durée: info en petit, pas visuelle (il faut décoder tous les chiffres, un après l’autre, pour voir quel est le train le plus rapide)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altLang="fr-FR" sz="1400" i="1" dirty="0">
              <a:solidFill>
                <a:srgbClr val="A4020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4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Nombre d’escales: se lit plus vite par la liste de types de train que par le chiffre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altLang="fr-FR" sz="1400" i="1" dirty="0">
              <a:solidFill>
                <a:srgbClr val="A40202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H="1" flipV="1">
            <a:off x="612842" y="2418324"/>
            <a:ext cx="5710139" cy="1336554"/>
          </a:xfrm>
          <a:prstGeom prst="straightConnector1">
            <a:avLst/>
          </a:prstGeom>
          <a:noFill/>
          <a:ln w="25400" cap="flat">
            <a:solidFill>
              <a:srgbClr val="A40202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Ellipse 20"/>
          <p:cNvSpPr/>
          <p:nvPr/>
        </p:nvSpPr>
        <p:spPr bwMode="auto">
          <a:xfrm>
            <a:off x="338818" y="4791811"/>
            <a:ext cx="246272" cy="268823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>
            <a:outerShdw blurRad="38100" dist="50800" dir="30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 bwMode="auto">
          <a:xfrm>
            <a:off x="346256" y="5293819"/>
            <a:ext cx="246272" cy="268823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>
            <a:outerShdw blurRad="38100" dist="50800" dir="30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 bwMode="auto">
          <a:xfrm>
            <a:off x="346256" y="5815792"/>
            <a:ext cx="246272" cy="268823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>
            <a:outerShdw blurRad="38100" dist="50800" dir="30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 bwMode="auto">
          <a:xfrm>
            <a:off x="346256" y="4259691"/>
            <a:ext cx="246272" cy="268823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>
            <a:outerShdw blurRad="38100" dist="50800" dir="30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 bwMode="auto">
          <a:xfrm>
            <a:off x="346256" y="3742289"/>
            <a:ext cx="246272" cy="268823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>
            <a:outerShdw blurRad="38100" dist="50800" dir="30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 bwMode="auto">
          <a:xfrm>
            <a:off x="346256" y="3251333"/>
            <a:ext cx="246272" cy="268823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>
            <a:outerShdw blurRad="38100" dist="50800" dir="30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 bwMode="auto">
          <a:xfrm>
            <a:off x="346256" y="2737032"/>
            <a:ext cx="246272" cy="268823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>
            <a:outerShdw blurRad="38100" dist="50800" dir="30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 bwMode="auto">
          <a:xfrm>
            <a:off x="346256" y="2223484"/>
            <a:ext cx="246272" cy="268823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>
            <a:outerShdw blurRad="38100" dist="50800" dir="30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 bwMode="auto">
          <a:xfrm>
            <a:off x="3264500" y="4556262"/>
            <a:ext cx="1540963" cy="385389"/>
          </a:xfrm>
          <a:prstGeom prst="ellips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>
            <a:outerShdw blurRad="38100" dist="50800" dir="30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 bwMode="auto">
          <a:xfrm>
            <a:off x="4105072" y="5060634"/>
            <a:ext cx="700390" cy="385389"/>
          </a:xfrm>
          <a:prstGeom prst="ellips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>
            <a:outerShdw blurRad="38100" dist="50800" dir="30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 bwMode="auto">
          <a:xfrm>
            <a:off x="3657600" y="3985159"/>
            <a:ext cx="992219" cy="385389"/>
          </a:xfrm>
          <a:prstGeom prst="ellips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>
            <a:outerShdw blurRad="38100" dist="50800" dir="30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 bwMode="auto">
          <a:xfrm>
            <a:off x="612842" y="5757508"/>
            <a:ext cx="700390" cy="385389"/>
          </a:xfrm>
          <a:prstGeom prst="ellips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>
            <a:outerShdw blurRad="38100" dist="50800" dir="30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rtlCol="0" anchor="ctr"/>
          <a:lstStyle/>
          <a:p>
            <a:pPr algn="ctr"/>
            <a:endParaRPr lang="fr-FR"/>
          </a:p>
        </p:txBody>
      </p:sp>
      <p:cxnSp>
        <p:nvCxnSpPr>
          <p:cNvPr id="37" name="Connecteur droit avec flèche 36"/>
          <p:cNvCxnSpPr/>
          <p:nvPr/>
        </p:nvCxnSpPr>
        <p:spPr>
          <a:xfrm flipH="1" flipV="1">
            <a:off x="4757632" y="4904321"/>
            <a:ext cx="1522382" cy="126602"/>
          </a:xfrm>
          <a:prstGeom prst="straightConnector1">
            <a:avLst/>
          </a:prstGeom>
          <a:noFill/>
          <a:ln w="25400" cap="flat">
            <a:solidFill>
              <a:srgbClr val="00206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Ellipse 38"/>
          <p:cNvSpPr/>
          <p:nvPr/>
        </p:nvSpPr>
        <p:spPr bwMode="auto">
          <a:xfrm>
            <a:off x="592528" y="4742769"/>
            <a:ext cx="692952" cy="385389"/>
          </a:xfrm>
          <a:prstGeom prst="ellips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>
            <a:outerShdw blurRad="38100" dist="50800" dir="30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3995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3" y="476846"/>
            <a:ext cx="5905126" cy="5671123"/>
          </a:xfrm>
          <a:prstGeom prst="rect">
            <a:avLst/>
          </a:prstGeom>
        </p:spPr>
      </p:pic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6322979" y="447498"/>
            <a:ext cx="2611471" cy="135421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400">
                <a:latin typeface="Calibri" panose="020F0502020204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fr-FR" altLang="fr-FR" sz="1800" dirty="0" smtClean="0"/>
              <a:t>Comparaison avec un système de réservation en ligne actuel</a:t>
            </a:r>
          </a:p>
          <a:p>
            <a:endParaRPr lang="fr-FR" altLang="fr-FR" sz="1800" dirty="0"/>
          </a:p>
          <a:p>
            <a:r>
              <a:rPr lang="fr-FR" altLang="fr-FR" sz="10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Source : </a:t>
            </a:r>
            <a:r>
              <a:rPr lang="fr-FR" altLang="fr-FR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site </a:t>
            </a:r>
            <a:r>
              <a:rPr lang="fr-FR" altLang="fr-FR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oui.sncf</a:t>
            </a:r>
            <a:r>
              <a:rPr lang="fr-FR" altLang="fr-FR" sz="10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</a:t>
            </a:r>
            <a:r>
              <a:rPr lang="fr-FR" altLang="fr-FR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consulté le </a:t>
            </a:r>
            <a:r>
              <a:rPr lang="fr-FR" altLang="fr-FR" sz="10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23/11/2021</a:t>
            </a: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  <p:sp>
        <p:nvSpPr>
          <p:cNvPr id="15" name="Text Box 402"/>
          <p:cNvSpPr txBox="1">
            <a:spLocks noChangeArrowheads="1"/>
          </p:cNvSpPr>
          <p:nvPr/>
        </p:nvSpPr>
        <p:spPr bwMode="auto">
          <a:xfrm>
            <a:off x="6167336" y="2327494"/>
            <a:ext cx="26653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600" dirty="0" smtClean="0">
                <a:solidFill>
                  <a:srgbClr val="3E3D2A"/>
                </a:solidFill>
                <a:latin typeface="Calibri" panose="020F0502020204030204" pitchFamily="34" charset="0"/>
              </a:rPr>
              <a:t>Etape 2: propositions affichée en retour de requête </a:t>
            </a:r>
          </a:p>
        </p:txBody>
      </p:sp>
      <p:sp>
        <p:nvSpPr>
          <p:cNvPr id="11" name="Text Box 402"/>
          <p:cNvSpPr txBox="1">
            <a:spLocks noChangeArrowheads="1"/>
          </p:cNvSpPr>
          <p:nvPr/>
        </p:nvSpPr>
        <p:spPr bwMode="auto">
          <a:xfrm>
            <a:off x="6322979" y="3648524"/>
            <a:ext cx="26653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400" i="1" dirty="0" smtClean="0">
                <a:solidFill>
                  <a:srgbClr val="A40202"/>
                </a:solidFill>
                <a:latin typeface="Calibri" panose="020F0502020204030204" pitchFamily="34" charset="0"/>
              </a:rPr>
              <a:t>Si le train est direct, comment peut-il s’arrêter à Dijon ??</a:t>
            </a:r>
            <a:endParaRPr lang="fr-FR" altLang="fr-FR" sz="1400" i="1" dirty="0">
              <a:solidFill>
                <a:srgbClr val="A40202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H="1" flipV="1">
            <a:off x="929668" y="3403225"/>
            <a:ext cx="5393314" cy="351653"/>
          </a:xfrm>
          <a:prstGeom prst="straightConnector1">
            <a:avLst/>
          </a:prstGeom>
          <a:noFill/>
          <a:ln w="25400" cap="flat">
            <a:solidFill>
              <a:srgbClr val="A40202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Ellipse 31"/>
          <p:cNvSpPr/>
          <p:nvPr/>
        </p:nvSpPr>
        <p:spPr bwMode="auto">
          <a:xfrm>
            <a:off x="4105072" y="5060634"/>
            <a:ext cx="700390" cy="385389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>
            <a:outerShdw blurRad="38100" dist="50800" dir="30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 bwMode="auto">
          <a:xfrm>
            <a:off x="4105072" y="3043610"/>
            <a:ext cx="700390" cy="385389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>
            <a:outerShdw blurRad="38100" dist="50800" dir="30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/>
          <p:cNvCxnSpPr/>
          <p:nvPr/>
        </p:nvCxnSpPr>
        <p:spPr>
          <a:xfrm flipH="1">
            <a:off x="929668" y="3919956"/>
            <a:ext cx="5393314" cy="1559077"/>
          </a:xfrm>
          <a:prstGeom prst="straightConnector1">
            <a:avLst/>
          </a:prstGeom>
          <a:noFill/>
          <a:ln w="25400" cap="flat">
            <a:solidFill>
              <a:srgbClr val="A40202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019615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3" y="476846"/>
            <a:ext cx="5905126" cy="5671123"/>
          </a:xfrm>
          <a:prstGeom prst="rect">
            <a:avLst/>
          </a:prstGeom>
        </p:spPr>
      </p:pic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6322979" y="447498"/>
            <a:ext cx="2611471" cy="135421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400">
                <a:latin typeface="Calibri" panose="020F0502020204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fr-FR" altLang="fr-FR" sz="1800" dirty="0" smtClean="0"/>
              <a:t>Comparaison avec un système de réservation en ligne actuel</a:t>
            </a:r>
          </a:p>
          <a:p>
            <a:endParaRPr lang="fr-FR" altLang="fr-FR" sz="1800" dirty="0"/>
          </a:p>
          <a:p>
            <a:r>
              <a:rPr lang="fr-FR" altLang="fr-FR" sz="10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Source : </a:t>
            </a:r>
            <a:r>
              <a:rPr lang="fr-FR" altLang="fr-FR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site </a:t>
            </a:r>
            <a:r>
              <a:rPr lang="fr-FR" altLang="fr-FR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oui.sncf</a:t>
            </a:r>
            <a:r>
              <a:rPr lang="fr-FR" altLang="fr-FR" sz="10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</a:t>
            </a:r>
            <a:r>
              <a:rPr lang="fr-FR" altLang="fr-FR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consulté le </a:t>
            </a:r>
            <a:r>
              <a:rPr lang="fr-FR" altLang="fr-FR" sz="10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23/11/2021</a:t>
            </a: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  <p:sp>
        <p:nvSpPr>
          <p:cNvPr id="15" name="Text Box 402"/>
          <p:cNvSpPr txBox="1">
            <a:spLocks noChangeArrowheads="1"/>
          </p:cNvSpPr>
          <p:nvPr/>
        </p:nvSpPr>
        <p:spPr bwMode="auto">
          <a:xfrm>
            <a:off x="6167336" y="2327494"/>
            <a:ext cx="26653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600" dirty="0" smtClean="0">
                <a:solidFill>
                  <a:srgbClr val="3E3D2A"/>
                </a:solidFill>
                <a:latin typeface="Calibri" panose="020F0502020204030204" pitchFamily="34" charset="0"/>
              </a:rPr>
              <a:t>Etape 2: propositions affichée en retour de requête </a:t>
            </a:r>
          </a:p>
        </p:txBody>
      </p:sp>
      <p:sp>
        <p:nvSpPr>
          <p:cNvPr id="11" name="Text Box 402"/>
          <p:cNvSpPr txBox="1">
            <a:spLocks noChangeArrowheads="1"/>
          </p:cNvSpPr>
          <p:nvPr/>
        </p:nvSpPr>
        <p:spPr bwMode="auto">
          <a:xfrm>
            <a:off x="6322979" y="3648524"/>
            <a:ext cx="266537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400" i="1" dirty="0" smtClean="0">
                <a:solidFill>
                  <a:srgbClr val="A40202"/>
                </a:solidFill>
                <a:latin typeface="Calibri" panose="020F0502020204030204" pitchFamily="34" charset="0"/>
              </a:rPr>
              <a:t>Possibilité de chercher des données au-delà de la journée sélectionnée, mais sur un mois on ne voit que les prix alternatifs, pas les horaires alternatifs ni les horaires des trains proposés.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altLang="fr-FR" sz="1400" i="1" dirty="0">
              <a:solidFill>
                <a:srgbClr val="A40202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H="1" flipV="1">
            <a:off x="5330757" y="1322962"/>
            <a:ext cx="992223" cy="2431916"/>
          </a:xfrm>
          <a:prstGeom prst="straightConnector1">
            <a:avLst/>
          </a:prstGeom>
          <a:noFill/>
          <a:ln w="25400" cap="flat">
            <a:solidFill>
              <a:srgbClr val="A40202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2" y="2733472"/>
            <a:ext cx="4283255" cy="3444977"/>
          </a:xfrm>
          <a:prstGeom prst="rect">
            <a:avLst/>
          </a:prstGeom>
        </p:spPr>
      </p:pic>
      <p:cxnSp>
        <p:nvCxnSpPr>
          <p:cNvPr id="21" name="Connecteur droit avec flèche 20"/>
          <p:cNvCxnSpPr/>
          <p:nvPr/>
        </p:nvCxnSpPr>
        <p:spPr>
          <a:xfrm flipH="1">
            <a:off x="2141626" y="3754878"/>
            <a:ext cx="4181353" cy="1442023"/>
          </a:xfrm>
          <a:prstGeom prst="straightConnector1">
            <a:avLst/>
          </a:prstGeom>
          <a:noFill/>
          <a:ln w="25400" cap="flat">
            <a:solidFill>
              <a:srgbClr val="A40202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1972309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6322979" y="447498"/>
            <a:ext cx="2611471" cy="135421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400">
                <a:latin typeface="Calibri" panose="020F0502020204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fr-FR" altLang="fr-FR" sz="1800" dirty="0" smtClean="0"/>
              <a:t>Comparaison avec un système de réservation en ligne actuel</a:t>
            </a:r>
          </a:p>
          <a:p>
            <a:endParaRPr lang="fr-FR" altLang="fr-FR" sz="1800" dirty="0"/>
          </a:p>
          <a:p>
            <a:r>
              <a:rPr lang="fr-FR" altLang="fr-FR" sz="10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Source : </a:t>
            </a:r>
            <a:r>
              <a:rPr lang="fr-FR" altLang="fr-FR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site </a:t>
            </a:r>
            <a:r>
              <a:rPr lang="fr-FR" altLang="fr-FR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oui.sncf</a:t>
            </a:r>
            <a:r>
              <a:rPr lang="fr-FR" altLang="fr-FR" sz="10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</a:t>
            </a:r>
            <a:r>
              <a:rPr lang="fr-FR" altLang="fr-FR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consulté le </a:t>
            </a:r>
            <a:r>
              <a:rPr lang="fr-FR" altLang="fr-FR" sz="10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23/11/2021</a:t>
            </a: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  <p:sp>
        <p:nvSpPr>
          <p:cNvPr id="15" name="Text Box 402"/>
          <p:cNvSpPr txBox="1">
            <a:spLocks noChangeArrowheads="1"/>
          </p:cNvSpPr>
          <p:nvPr/>
        </p:nvSpPr>
        <p:spPr bwMode="auto">
          <a:xfrm>
            <a:off x="6167336" y="2327494"/>
            <a:ext cx="26653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600" dirty="0" smtClean="0">
                <a:solidFill>
                  <a:srgbClr val="3E3D2A"/>
                </a:solidFill>
                <a:latin typeface="Calibri" panose="020F0502020204030204" pitchFamily="34" charset="0"/>
              </a:rPr>
              <a:t>Etape 3: Un train a été sélectionné</a:t>
            </a:r>
          </a:p>
        </p:txBody>
      </p:sp>
      <p:sp>
        <p:nvSpPr>
          <p:cNvPr id="11" name="Text Box 402"/>
          <p:cNvSpPr txBox="1">
            <a:spLocks noChangeArrowheads="1"/>
          </p:cNvSpPr>
          <p:nvPr/>
        </p:nvSpPr>
        <p:spPr bwMode="auto">
          <a:xfrm>
            <a:off x="6322979" y="3648524"/>
            <a:ext cx="266537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 i="1" dirty="0" smtClean="0">
                <a:solidFill>
                  <a:srgbClr val="A40202"/>
                </a:solidFill>
                <a:latin typeface="Calibri" panose="020F0502020204030204" pitchFamily="34" charset="0"/>
              </a:rPr>
              <a:t>Durées des escales en petit, pas exprimées visuellement (espaces de même hauteur)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altLang="fr-FR" sz="1400" i="1" dirty="0">
              <a:solidFill>
                <a:srgbClr val="A40202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616" y="0"/>
            <a:ext cx="3111643" cy="6858000"/>
          </a:xfrm>
          <a:prstGeom prst="rect">
            <a:avLst/>
          </a:prstGeom>
        </p:spPr>
      </p:pic>
      <p:cxnSp>
        <p:nvCxnSpPr>
          <p:cNvPr id="21" name="Connecteur droit avec flèche 20"/>
          <p:cNvCxnSpPr/>
          <p:nvPr/>
        </p:nvCxnSpPr>
        <p:spPr>
          <a:xfrm flipH="1">
            <a:off x="4503420" y="3754878"/>
            <a:ext cx="1819562" cy="1004200"/>
          </a:xfrm>
          <a:prstGeom prst="straightConnector1">
            <a:avLst/>
          </a:prstGeom>
          <a:noFill/>
          <a:ln w="25400" cap="flat">
            <a:solidFill>
              <a:srgbClr val="A40202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Connecteur droit avec flèche 4"/>
          <p:cNvCxnSpPr/>
          <p:nvPr/>
        </p:nvCxnSpPr>
        <p:spPr>
          <a:xfrm flipH="1" flipV="1">
            <a:off x="4503420" y="2453640"/>
            <a:ext cx="1819562" cy="1301238"/>
          </a:xfrm>
          <a:prstGeom prst="straightConnector1">
            <a:avLst/>
          </a:prstGeom>
          <a:noFill/>
          <a:ln w="25400" cap="flat">
            <a:solidFill>
              <a:srgbClr val="A40202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Text Box 402"/>
          <p:cNvSpPr txBox="1">
            <a:spLocks noChangeArrowheads="1"/>
          </p:cNvSpPr>
          <p:nvPr/>
        </p:nvSpPr>
        <p:spPr bwMode="auto">
          <a:xfrm>
            <a:off x="42237" y="3037375"/>
            <a:ext cx="179580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 i="1" dirty="0" smtClean="0">
                <a:solidFill>
                  <a:srgbClr val="A40202"/>
                </a:solidFill>
                <a:latin typeface="Calibri" panose="020F0502020204030204" pitchFamily="34" charset="0"/>
              </a:rPr>
              <a:t>Durées des trajets en petit, pas exprimées visuellement (lignes de même hauteur)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altLang="fr-FR" sz="1400" i="1" dirty="0">
              <a:solidFill>
                <a:srgbClr val="A40202"/>
              </a:solidFill>
              <a:latin typeface="Calibri" panose="020F0502020204030204" pitchFamily="34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V="1">
            <a:off x="1900904" y="1612230"/>
            <a:ext cx="1200436" cy="1425145"/>
          </a:xfrm>
          <a:prstGeom prst="straightConnector1">
            <a:avLst/>
          </a:prstGeom>
          <a:noFill/>
          <a:ln w="25400" cap="flat">
            <a:solidFill>
              <a:srgbClr val="A40202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Connecteur droit avec flèche 26"/>
          <p:cNvCxnSpPr/>
          <p:nvPr/>
        </p:nvCxnSpPr>
        <p:spPr>
          <a:xfrm>
            <a:off x="1900904" y="4003428"/>
            <a:ext cx="1047312" cy="1818638"/>
          </a:xfrm>
          <a:prstGeom prst="straightConnector1">
            <a:avLst/>
          </a:prstGeom>
          <a:noFill/>
          <a:ln w="25400" cap="flat">
            <a:solidFill>
              <a:srgbClr val="A40202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1900904" y="3519592"/>
            <a:ext cx="959748" cy="1619"/>
          </a:xfrm>
          <a:prstGeom prst="straightConnector1">
            <a:avLst/>
          </a:prstGeom>
          <a:noFill/>
          <a:ln w="25400" cap="flat">
            <a:solidFill>
              <a:srgbClr val="A40202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269486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6322979" y="447498"/>
            <a:ext cx="2611471" cy="135421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400">
                <a:latin typeface="Calibri" panose="020F0502020204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fr-FR" altLang="fr-FR" sz="1800" dirty="0" smtClean="0"/>
              <a:t>Comparaison avec un système de réservation en ligne actuel</a:t>
            </a:r>
          </a:p>
          <a:p>
            <a:endParaRPr lang="fr-FR" altLang="fr-FR" sz="1800" dirty="0"/>
          </a:p>
          <a:p>
            <a:r>
              <a:rPr lang="fr-FR" altLang="fr-FR" sz="10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Source : </a:t>
            </a:r>
            <a:r>
              <a:rPr lang="fr-FR" altLang="fr-FR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site </a:t>
            </a:r>
            <a:r>
              <a:rPr lang="fr-FR" altLang="fr-FR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oui.sncf</a:t>
            </a:r>
            <a:r>
              <a:rPr lang="fr-FR" altLang="fr-FR" sz="10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</a:t>
            </a:r>
            <a:r>
              <a:rPr lang="fr-FR" altLang="fr-FR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consulté le </a:t>
            </a:r>
            <a:r>
              <a:rPr lang="fr-FR" altLang="fr-FR" sz="10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23/11/2021</a:t>
            </a: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  <p:sp>
        <p:nvSpPr>
          <p:cNvPr id="15" name="Text Box 402"/>
          <p:cNvSpPr txBox="1">
            <a:spLocks noChangeArrowheads="1"/>
          </p:cNvSpPr>
          <p:nvPr/>
        </p:nvSpPr>
        <p:spPr bwMode="auto">
          <a:xfrm>
            <a:off x="6167336" y="2327494"/>
            <a:ext cx="26653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600" dirty="0" smtClean="0">
                <a:solidFill>
                  <a:srgbClr val="3E3D2A"/>
                </a:solidFill>
                <a:latin typeface="Calibri" panose="020F0502020204030204" pitchFamily="34" charset="0"/>
              </a:rPr>
              <a:t>Etape 3: Un train a été sélectionné</a:t>
            </a:r>
          </a:p>
        </p:txBody>
      </p:sp>
      <p:sp>
        <p:nvSpPr>
          <p:cNvPr id="11" name="Text Box 402"/>
          <p:cNvSpPr txBox="1">
            <a:spLocks noChangeArrowheads="1"/>
          </p:cNvSpPr>
          <p:nvPr/>
        </p:nvSpPr>
        <p:spPr bwMode="auto">
          <a:xfrm>
            <a:off x="6322979" y="3648524"/>
            <a:ext cx="2665379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 i="1" dirty="0" smtClean="0">
                <a:solidFill>
                  <a:srgbClr val="A40202"/>
                </a:solidFill>
                <a:latin typeface="Calibri" panose="020F0502020204030204" pitchFamily="34" charset="0"/>
              </a:rPr>
              <a:t>Renseignement superflu, sauf si on achète un vélo vite fait à Dijon et qu’on le dépose à Lyon Part-Dieu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altLang="fr-FR" sz="1400" i="1" dirty="0">
              <a:solidFill>
                <a:srgbClr val="A40202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616" y="0"/>
            <a:ext cx="3111643" cy="6858000"/>
          </a:xfrm>
          <a:prstGeom prst="rect">
            <a:avLst/>
          </a:prstGeom>
        </p:spPr>
      </p:pic>
      <p:cxnSp>
        <p:nvCxnSpPr>
          <p:cNvPr id="21" name="Connecteur droit avec flèche 20"/>
          <p:cNvCxnSpPr/>
          <p:nvPr/>
        </p:nvCxnSpPr>
        <p:spPr>
          <a:xfrm flipH="1">
            <a:off x="4620768" y="3754878"/>
            <a:ext cx="1702214" cy="347730"/>
          </a:xfrm>
          <a:prstGeom prst="straightConnector1">
            <a:avLst/>
          </a:prstGeom>
          <a:noFill/>
          <a:ln w="25400" cap="flat">
            <a:solidFill>
              <a:srgbClr val="A40202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Ellipse 17"/>
          <p:cNvSpPr/>
          <p:nvPr/>
        </p:nvSpPr>
        <p:spPr bwMode="auto">
          <a:xfrm>
            <a:off x="3534569" y="3726347"/>
            <a:ext cx="957320" cy="735019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>
            <a:outerShdw blurRad="38100" dist="50800" dir="30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 bwMode="auto">
          <a:xfrm>
            <a:off x="3534569" y="1198780"/>
            <a:ext cx="957320" cy="735019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>
            <a:outerShdw blurRad="38100" dist="50800" dir="30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 bwMode="auto">
          <a:xfrm>
            <a:off x="3534569" y="5787313"/>
            <a:ext cx="957320" cy="735019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>
            <a:outerShdw blurRad="38100" dist="50800" dir="30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rtlCol="0" anchor="ctr"/>
          <a:lstStyle/>
          <a:p>
            <a:pPr algn="ctr"/>
            <a:endParaRPr lang="fr-FR"/>
          </a:p>
        </p:txBody>
      </p:sp>
      <p:sp>
        <p:nvSpPr>
          <p:cNvPr id="25" name="Text Box 402"/>
          <p:cNvSpPr txBox="1">
            <a:spLocks noChangeArrowheads="1"/>
          </p:cNvSpPr>
          <p:nvPr/>
        </p:nvSpPr>
        <p:spPr bwMode="auto">
          <a:xfrm>
            <a:off x="209828" y="3648524"/>
            <a:ext cx="2665379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 i="1" dirty="0" smtClean="0">
                <a:solidFill>
                  <a:srgbClr val="A40202"/>
                </a:solidFill>
                <a:latin typeface="Calibri" panose="020F0502020204030204" pitchFamily="34" charset="0"/>
              </a:rPr>
              <a:t>Renseignement superflu, sauf si on a retrouvé pleine mobilité à Dijon pour la reperdre à Lyon Part-Dieu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altLang="fr-FR" sz="1400" i="1" dirty="0">
              <a:solidFill>
                <a:srgbClr val="A40202"/>
              </a:solidFill>
              <a:latin typeface="Calibri" panose="020F0502020204030204" pitchFamily="34" charset="0"/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2040526" y="4500826"/>
            <a:ext cx="1645944" cy="1374680"/>
          </a:xfrm>
          <a:prstGeom prst="straightConnector1">
            <a:avLst/>
          </a:prstGeom>
          <a:noFill/>
          <a:ln w="25400" cap="flat">
            <a:solidFill>
              <a:srgbClr val="A40202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2040526" y="1721677"/>
            <a:ext cx="1447912" cy="1740521"/>
          </a:xfrm>
          <a:prstGeom prst="straightConnector1">
            <a:avLst/>
          </a:prstGeom>
          <a:noFill/>
          <a:ln w="25400" cap="flat">
            <a:solidFill>
              <a:srgbClr val="A40202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Text Box 402"/>
          <p:cNvSpPr txBox="1">
            <a:spLocks noChangeArrowheads="1"/>
          </p:cNvSpPr>
          <p:nvPr/>
        </p:nvSpPr>
        <p:spPr bwMode="auto">
          <a:xfrm>
            <a:off x="6167336" y="5026018"/>
            <a:ext cx="282102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600" dirty="0" smtClean="0">
                <a:solidFill>
                  <a:srgbClr val="3E3D2A"/>
                </a:solidFill>
                <a:latin typeface="Calibri" panose="020F0502020204030204" pitchFamily="34" charset="0"/>
              </a:rPr>
              <a:t>Trop d’infos (dont une bonne partie impertinentes), et pas les bonnes infos pour se faire une idée du champ des possibles en matière d’horaires </a:t>
            </a:r>
          </a:p>
        </p:txBody>
      </p:sp>
    </p:spTree>
    <p:extLst>
      <p:ext uri="{BB962C8B-B14F-4D97-AF65-F5344CB8AC3E}">
        <p14:creationId xmlns:p14="http://schemas.microsoft.com/office/powerpoint/2010/main" val="19333696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  <p:sp>
        <p:nvSpPr>
          <p:cNvPr id="15" name="Text Box 402"/>
          <p:cNvSpPr txBox="1">
            <a:spLocks noChangeArrowheads="1"/>
          </p:cNvSpPr>
          <p:nvPr/>
        </p:nvSpPr>
        <p:spPr bwMode="auto">
          <a:xfrm>
            <a:off x="611899" y="2499896"/>
            <a:ext cx="298874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200" dirty="0" smtClean="0">
                <a:solidFill>
                  <a:srgbClr val="3E3D2A"/>
                </a:solidFill>
                <a:latin typeface="Calibri" panose="020F0502020204030204" pitchFamily="34" charset="0"/>
              </a:rPr>
              <a:t>Langage majoritairement non verbal </a:t>
            </a:r>
            <a:endParaRPr lang="fr-FR" altLang="fr-FR" sz="1200" dirty="0" smtClean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pic>
        <p:nvPicPr>
          <p:cNvPr id="20" name="Picture 4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19" y="458056"/>
            <a:ext cx="3517168" cy="180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15"/>
          <a:stretch/>
        </p:blipFill>
        <p:spPr>
          <a:xfrm>
            <a:off x="5576675" y="464024"/>
            <a:ext cx="2984926" cy="1802687"/>
          </a:xfrm>
          <a:prstGeom prst="rect">
            <a:avLst/>
          </a:prstGeom>
        </p:spPr>
      </p:pic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3437539" y="134891"/>
            <a:ext cx="2611471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400">
                <a:latin typeface="Calibri" panose="020F0502020204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fr-FR" altLang="fr-FR" sz="1800" dirty="0" smtClean="0"/>
              <a:t>Quelques différences significatives </a:t>
            </a:r>
            <a:endParaRPr lang="fr-FR" altLang="fr-FR" sz="1800" dirty="0" smtClean="0"/>
          </a:p>
        </p:txBody>
      </p:sp>
      <p:sp>
        <p:nvSpPr>
          <p:cNvPr id="24" name="Text Box 402"/>
          <p:cNvSpPr txBox="1">
            <a:spLocks noChangeArrowheads="1"/>
          </p:cNvSpPr>
          <p:nvPr/>
        </p:nvSpPr>
        <p:spPr bwMode="auto">
          <a:xfrm>
            <a:off x="5214162" y="2499896"/>
            <a:ext cx="29316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200" dirty="0" smtClean="0">
                <a:solidFill>
                  <a:srgbClr val="3E3D2A"/>
                </a:solidFill>
                <a:latin typeface="Calibri" panose="020F0502020204030204" pitchFamily="34" charset="0"/>
              </a:rPr>
              <a:t>Langage exclusivement verbal </a:t>
            </a:r>
            <a:endParaRPr lang="fr-FR" altLang="fr-FR" sz="1200" dirty="0" smtClean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Text Box 402"/>
          <p:cNvSpPr txBox="1">
            <a:spLocks noChangeArrowheads="1"/>
          </p:cNvSpPr>
          <p:nvPr/>
        </p:nvSpPr>
        <p:spPr bwMode="auto">
          <a:xfrm>
            <a:off x="611899" y="2997581"/>
            <a:ext cx="298874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200" dirty="0" smtClean="0">
                <a:solidFill>
                  <a:srgbClr val="3E3D2A"/>
                </a:solidFill>
                <a:latin typeface="Calibri" panose="020F0502020204030204" pitchFamily="34" charset="0"/>
              </a:rPr>
              <a:t>Priorisation données Temps / espace </a:t>
            </a:r>
            <a:endParaRPr lang="fr-FR" altLang="fr-FR" sz="1200" dirty="0" smtClean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Text Box 402"/>
          <p:cNvSpPr txBox="1">
            <a:spLocks noChangeArrowheads="1"/>
          </p:cNvSpPr>
          <p:nvPr/>
        </p:nvSpPr>
        <p:spPr bwMode="auto">
          <a:xfrm>
            <a:off x="5214162" y="2997581"/>
            <a:ext cx="298874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200" dirty="0" smtClean="0">
                <a:solidFill>
                  <a:srgbClr val="3E3D2A"/>
                </a:solidFill>
                <a:latin typeface="Calibri" panose="020F0502020204030204" pitchFamily="34" charset="0"/>
              </a:rPr>
              <a:t>Pas de tri, de priorisation dans les données</a:t>
            </a:r>
            <a:endParaRPr lang="fr-FR" altLang="fr-FR" sz="1200" dirty="0" smtClean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Text Box 402"/>
          <p:cNvSpPr txBox="1">
            <a:spLocks noChangeArrowheads="1"/>
          </p:cNvSpPr>
          <p:nvPr/>
        </p:nvSpPr>
        <p:spPr bwMode="auto">
          <a:xfrm>
            <a:off x="611899" y="3507765"/>
            <a:ext cx="298874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200" dirty="0" err="1" smtClean="0">
                <a:solidFill>
                  <a:srgbClr val="3E3D2A"/>
                </a:solidFill>
                <a:latin typeface="Calibri" panose="020F0502020204030204" pitchFamily="34" charset="0"/>
              </a:rPr>
              <a:t>Mapping</a:t>
            </a:r>
            <a:r>
              <a:rPr lang="fr-FR" altLang="fr-FR" sz="1200" dirty="0" smtClean="0">
                <a:solidFill>
                  <a:srgbClr val="3E3D2A"/>
                </a:solidFill>
                <a:latin typeface="Calibri" panose="020F0502020204030204" pitchFamily="34" charset="0"/>
              </a:rPr>
              <a:t> visuel des données Temps / espace </a:t>
            </a:r>
            <a:endParaRPr lang="fr-FR" altLang="fr-FR" sz="1200" dirty="0" smtClean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Text Box 402"/>
          <p:cNvSpPr txBox="1">
            <a:spLocks noChangeArrowheads="1"/>
          </p:cNvSpPr>
          <p:nvPr/>
        </p:nvSpPr>
        <p:spPr bwMode="auto">
          <a:xfrm>
            <a:off x="5230321" y="3490211"/>
            <a:ext cx="29887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200" dirty="0" smtClean="0">
                <a:solidFill>
                  <a:srgbClr val="3E3D2A"/>
                </a:solidFill>
                <a:latin typeface="Calibri" panose="020F0502020204030204" pitchFamily="34" charset="0"/>
              </a:rPr>
              <a:t>Aucun encodage visuel (sauf couleur de fond des prix dans le calendrier mensuel)</a:t>
            </a:r>
            <a:endParaRPr lang="fr-FR" altLang="fr-FR" sz="1200" dirty="0" smtClean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Text Box 402"/>
          <p:cNvSpPr txBox="1">
            <a:spLocks noChangeArrowheads="1"/>
          </p:cNvSpPr>
          <p:nvPr/>
        </p:nvSpPr>
        <p:spPr bwMode="auto">
          <a:xfrm>
            <a:off x="611899" y="4202615"/>
            <a:ext cx="29887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200" dirty="0" smtClean="0">
                <a:solidFill>
                  <a:srgbClr val="3E3D2A"/>
                </a:solidFill>
                <a:latin typeface="Calibri" panose="020F0502020204030204" pitchFamily="34" charset="0"/>
              </a:rPr>
              <a:t>Métaphore intuitive « pente » pour lire les vitesses relatives</a:t>
            </a:r>
            <a:endParaRPr lang="fr-FR" altLang="fr-FR" sz="1200" dirty="0" smtClean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Text Box 402"/>
          <p:cNvSpPr txBox="1">
            <a:spLocks noChangeArrowheads="1"/>
          </p:cNvSpPr>
          <p:nvPr/>
        </p:nvSpPr>
        <p:spPr bwMode="auto">
          <a:xfrm>
            <a:off x="5230321" y="4185061"/>
            <a:ext cx="29887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200" dirty="0" smtClean="0">
                <a:solidFill>
                  <a:srgbClr val="3E3D2A"/>
                </a:solidFill>
                <a:latin typeface="Calibri" panose="020F0502020204030204" pitchFamily="34" charset="0"/>
              </a:rPr>
              <a:t>Charge cognitive élevée – information à décoder par la lecture</a:t>
            </a:r>
            <a:endParaRPr lang="fr-FR" altLang="fr-FR" sz="1200" dirty="0" smtClean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Text Box 402"/>
          <p:cNvSpPr txBox="1">
            <a:spLocks noChangeArrowheads="1"/>
          </p:cNvSpPr>
          <p:nvPr/>
        </p:nvSpPr>
        <p:spPr bwMode="auto">
          <a:xfrm>
            <a:off x="611899" y="4851298"/>
            <a:ext cx="298874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200" dirty="0" smtClean="0">
                <a:solidFill>
                  <a:srgbClr val="3E3D2A"/>
                </a:solidFill>
                <a:latin typeface="Calibri" panose="020F0502020204030204" pitchFamily="34" charset="0"/>
              </a:rPr>
              <a:t>Ensemble des données sur 24h</a:t>
            </a:r>
            <a:endParaRPr lang="fr-FR" altLang="fr-FR" sz="1200" dirty="0" smtClean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Text Box 402"/>
          <p:cNvSpPr txBox="1">
            <a:spLocks noChangeArrowheads="1"/>
          </p:cNvSpPr>
          <p:nvPr/>
        </p:nvSpPr>
        <p:spPr bwMode="auto">
          <a:xfrm>
            <a:off x="5230321" y="4833744"/>
            <a:ext cx="298874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200" dirty="0" smtClean="0">
                <a:solidFill>
                  <a:srgbClr val="3E3D2A"/>
                </a:solidFill>
                <a:latin typeface="Calibri" panose="020F0502020204030204" pitchFamily="34" charset="0"/>
              </a:rPr>
              <a:t>Données limitées à 8 trains </a:t>
            </a:r>
            <a:endParaRPr lang="fr-FR" altLang="fr-FR" sz="1200" dirty="0" smtClean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Text Box 402"/>
          <p:cNvSpPr txBox="1">
            <a:spLocks noChangeArrowheads="1"/>
          </p:cNvSpPr>
          <p:nvPr/>
        </p:nvSpPr>
        <p:spPr bwMode="auto">
          <a:xfrm>
            <a:off x="611899" y="5383380"/>
            <a:ext cx="29887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200" dirty="0" smtClean="0">
                <a:solidFill>
                  <a:srgbClr val="3E3D2A"/>
                </a:solidFill>
                <a:latin typeface="Calibri" panose="020F0502020204030204" pitchFamily="34" charset="0"/>
              </a:rPr>
              <a:t>Espace visuel stable (pas de changement de repères visuels)</a:t>
            </a:r>
            <a:endParaRPr lang="fr-FR" altLang="fr-FR" sz="1200" dirty="0" smtClean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Text Box 402"/>
          <p:cNvSpPr txBox="1">
            <a:spLocks noChangeArrowheads="1"/>
          </p:cNvSpPr>
          <p:nvPr/>
        </p:nvSpPr>
        <p:spPr bwMode="auto">
          <a:xfrm>
            <a:off x="5230321" y="5365826"/>
            <a:ext cx="298874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200" dirty="0" smtClean="0">
                <a:solidFill>
                  <a:srgbClr val="3E3D2A"/>
                </a:solidFill>
                <a:latin typeface="Calibri" panose="020F0502020204030204" pitchFamily="34" charset="0"/>
              </a:rPr>
              <a:t>Espace visuel changeant à chaque interaction</a:t>
            </a:r>
            <a:endParaRPr lang="fr-FR" altLang="fr-FR" sz="1200" dirty="0" smtClean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1378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838700" y="5389787"/>
            <a:ext cx="4305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en-GB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/>
            </a:r>
            <a:br>
              <a:rPr lang="en-GB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</a:br>
            <a:r>
              <a:rPr lang="en-GB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Train schedule  </a:t>
            </a:r>
          </a:p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E.J. Marey  (1885)</a:t>
            </a:r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928688"/>
            <a:ext cx="8921750" cy="458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60"/>
          <p:cNvSpPr txBox="1">
            <a:spLocks noChangeArrowheads="1"/>
          </p:cNvSpPr>
          <p:nvPr/>
        </p:nvSpPr>
        <p:spPr bwMode="auto">
          <a:xfrm>
            <a:off x="220662" y="5644786"/>
            <a:ext cx="692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600" dirty="0">
                <a:solidFill>
                  <a:srgbClr val="C00000"/>
                </a:solidFill>
              </a:rPr>
              <a:t>gares</a:t>
            </a:r>
          </a:p>
        </p:txBody>
      </p:sp>
      <p:grpSp>
        <p:nvGrpSpPr>
          <p:cNvPr id="15" name="Group 63"/>
          <p:cNvGrpSpPr>
            <a:grpSpLocks/>
          </p:cNvGrpSpPr>
          <p:nvPr/>
        </p:nvGrpSpPr>
        <p:grpSpPr bwMode="auto">
          <a:xfrm>
            <a:off x="784225" y="1136650"/>
            <a:ext cx="1612900" cy="4178301"/>
            <a:chOff x="494" y="1070"/>
            <a:chExt cx="1016" cy="2632"/>
          </a:xfrm>
        </p:grpSpPr>
        <p:sp>
          <p:nvSpPr>
            <p:cNvPr id="16" name="AutoShape 55"/>
            <p:cNvSpPr>
              <a:spLocks/>
            </p:cNvSpPr>
            <p:nvPr/>
          </p:nvSpPr>
          <p:spPr bwMode="auto">
            <a:xfrm>
              <a:off x="494" y="1070"/>
              <a:ext cx="162" cy="973"/>
            </a:xfrm>
            <a:prstGeom prst="rightBrace">
              <a:avLst>
                <a:gd name="adj1" fmla="val 50051"/>
                <a:gd name="adj2" fmla="val 50000"/>
              </a:avLst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>
              <a:outerShdw blurRad="38100" dist="50800" dir="4200000" algn="ctr" rotWithShape="0">
                <a:schemeClr val="tx1">
                  <a:alpha val="5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7" name="AutoShape 56"/>
            <p:cNvSpPr>
              <a:spLocks/>
            </p:cNvSpPr>
            <p:nvPr/>
          </p:nvSpPr>
          <p:spPr bwMode="auto">
            <a:xfrm>
              <a:off x="494" y="2064"/>
              <a:ext cx="162" cy="616"/>
            </a:xfrm>
            <a:prstGeom prst="rightBrace">
              <a:avLst>
                <a:gd name="adj1" fmla="val 31687"/>
                <a:gd name="adj2" fmla="val 50000"/>
              </a:avLst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>
              <a:outerShdw blurRad="38100" dist="50800" dir="4200000" algn="ctr" rotWithShape="0">
                <a:schemeClr val="tx1">
                  <a:alpha val="5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8" name="AutoShape 57"/>
            <p:cNvSpPr>
              <a:spLocks/>
            </p:cNvSpPr>
            <p:nvPr/>
          </p:nvSpPr>
          <p:spPr bwMode="auto">
            <a:xfrm>
              <a:off x="494" y="2681"/>
              <a:ext cx="162" cy="1021"/>
            </a:xfrm>
            <a:prstGeom prst="rightBrace">
              <a:avLst>
                <a:gd name="adj1" fmla="val 52521"/>
                <a:gd name="adj2" fmla="val 50000"/>
              </a:avLst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>
              <a:outerShdw blurRad="38100" dist="50800" dir="4200000" algn="ctr" rotWithShape="0">
                <a:schemeClr val="tx1">
                  <a:alpha val="5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" name="Text Box 61"/>
            <p:cNvSpPr txBox="1">
              <a:spLocks noChangeArrowheads="1"/>
            </p:cNvSpPr>
            <p:nvPr/>
          </p:nvSpPr>
          <p:spPr bwMode="auto">
            <a:xfrm>
              <a:off x="854" y="1693"/>
              <a:ext cx="65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r>
                <a:rPr lang="fr-FR" altLang="fr-FR" sz="1600">
                  <a:solidFill>
                    <a:srgbClr val="990000"/>
                  </a:solidFill>
                </a:rPr>
                <a:t>distances</a:t>
              </a:r>
            </a:p>
          </p:txBody>
        </p:sp>
      </p:grpSp>
      <p:grpSp>
        <p:nvGrpSpPr>
          <p:cNvPr id="20" name="Group 66"/>
          <p:cNvGrpSpPr>
            <a:grpSpLocks/>
          </p:cNvGrpSpPr>
          <p:nvPr/>
        </p:nvGrpSpPr>
        <p:grpSpPr bwMode="auto">
          <a:xfrm>
            <a:off x="804863" y="469900"/>
            <a:ext cx="7729537" cy="354013"/>
            <a:chOff x="507" y="650"/>
            <a:chExt cx="4869" cy="223"/>
          </a:xfrm>
        </p:grpSpPr>
        <p:sp>
          <p:nvSpPr>
            <p:cNvPr id="21" name="Line 64"/>
            <p:cNvSpPr>
              <a:spLocks noChangeShapeType="1"/>
            </p:cNvSpPr>
            <p:nvPr/>
          </p:nvSpPr>
          <p:spPr bwMode="auto">
            <a:xfrm>
              <a:off x="507" y="873"/>
              <a:ext cx="4869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miter lim="800000"/>
              <a:headEnd type="none"/>
              <a:tailEnd type="triangle" w="med" len="lg"/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 Box 65"/>
            <p:cNvSpPr txBox="1">
              <a:spLocks noChangeArrowheads="1"/>
            </p:cNvSpPr>
            <p:nvPr/>
          </p:nvSpPr>
          <p:spPr bwMode="auto">
            <a:xfrm>
              <a:off x="1800" y="650"/>
              <a:ext cx="685" cy="212"/>
            </a:xfrm>
            <a:prstGeom prst="rect">
              <a:avLst/>
            </a:prstGeom>
            <a:noFill/>
            <a:ln w="25400">
              <a:noFill/>
              <a:miter lim="800000"/>
              <a:headEnd type="none"/>
              <a:tailEnd type="triangle" w="med" len="lg"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r>
                <a:rPr lang="fr-FR" altLang="fr-FR" sz="1600" dirty="0">
                  <a:solidFill>
                    <a:srgbClr val="C00000"/>
                  </a:solidFill>
                </a:rPr>
                <a:t>24 heures</a:t>
              </a:r>
            </a:p>
          </p:txBody>
        </p:sp>
      </p:grp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2824165" y="6220784"/>
            <a:ext cx="631983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[dans] </a:t>
            </a:r>
            <a:r>
              <a:rPr lang="en-US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E.R </a:t>
            </a:r>
            <a:r>
              <a:rPr lang="en-US" altLang="fr-FR" sz="10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Tufte</a:t>
            </a:r>
            <a:r>
              <a:rPr lang="en-US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altLang="fr-FR" sz="10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The visual display of quantitative </a:t>
            </a:r>
            <a:r>
              <a:rPr lang="en-US" altLang="fr-FR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information</a:t>
            </a:r>
            <a:r>
              <a:rPr lang="en-US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, Graphic </a:t>
            </a:r>
            <a:r>
              <a:rPr lang="en-US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Press, Cheshire </a:t>
            </a:r>
            <a:r>
              <a:rPr lang="en-US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2001</a:t>
            </a:r>
            <a:endParaRPr lang="en-US" altLang="fr-FR" sz="10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863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838700" y="5389787"/>
            <a:ext cx="4305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/>
            </a:r>
            <a:b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</a:b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Train </a:t>
            </a:r>
            <a:r>
              <a:rPr lang="fr-FR" altLang="fr-FR" sz="1600" i="1" dirty="0" err="1" smtClean="0">
                <a:solidFill>
                  <a:srgbClr val="3E3D2A"/>
                </a:solidFill>
                <a:latin typeface="Calibri" panose="020F0502020204030204" pitchFamily="34" charset="0"/>
              </a:rPr>
              <a:t>schedule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 </a:t>
            </a:r>
          </a:p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E.J. Marey  (1885)</a:t>
            </a:r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2824165" y="6220784"/>
            <a:ext cx="631983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[dans] </a:t>
            </a:r>
            <a:r>
              <a:rPr lang="en-US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E.R </a:t>
            </a:r>
            <a:r>
              <a:rPr lang="en-US" altLang="fr-FR" sz="10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Tufte</a:t>
            </a:r>
            <a:r>
              <a:rPr lang="en-US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altLang="fr-FR" sz="10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The visual display of quantitative </a:t>
            </a:r>
            <a:r>
              <a:rPr lang="en-US" altLang="fr-FR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information</a:t>
            </a:r>
            <a:r>
              <a:rPr lang="en-US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, Graphic </a:t>
            </a:r>
            <a:r>
              <a:rPr lang="en-US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Press, Cheshire </a:t>
            </a:r>
            <a:r>
              <a:rPr lang="en-US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2001</a:t>
            </a:r>
            <a:endParaRPr lang="en-US" altLang="fr-FR" sz="10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936625"/>
            <a:ext cx="8921750" cy="458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Oval 6"/>
          <p:cNvSpPr>
            <a:spLocks noChangeArrowheads="1"/>
          </p:cNvSpPr>
          <p:nvPr/>
        </p:nvSpPr>
        <p:spPr bwMode="auto">
          <a:xfrm>
            <a:off x="2239963" y="912813"/>
            <a:ext cx="400050" cy="400050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>
            <a:outerShdw blurRad="38100" dist="50800" dir="30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27" name="Oval 7"/>
          <p:cNvSpPr>
            <a:spLocks noChangeArrowheads="1"/>
          </p:cNvSpPr>
          <p:nvPr/>
        </p:nvSpPr>
        <p:spPr bwMode="auto">
          <a:xfrm>
            <a:off x="5795962" y="5238975"/>
            <a:ext cx="400050" cy="400050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>
            <a:outerShdw blurRad="38100" dist="50800" dir="30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2479675" y="469900"/>
            <a:ext cx="763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600" dirty="0">
                <a:solidFill>
                  <a:srgbClr val="C00000"/>
                </a:solidFill>
              </a:rPr>
              <a:t>départ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6242050" y="5389787"/>
            <a:ext cx="81121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600" dirty="0">
                <a:solidFill>
                  <a:srgbClr val="C00000"/>
                </a:solidFill>
              </a:rPr>
              <a:t>arrivée</a:t>
            </a:r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>
            <a:off x="2418736" y="1120877"/>
            <a:ext cx="3650474" cy="4250194"/>
          </a:xfrm>
          <a:custGeom>
            <a:avLst/>
            <a:gdLst>
              <a:gd name="connsiteX0" fmla="*/ 0 w 3364527"/>
              <a:gd name="connsiteY0" fmla="*/ 0 h 3998812"/>
              <a:gd name="connsiteX1" fmla="*/ 3364527 w 3364527"/>
              <a:gd name="connsiteY1" fmla="*/ 3998812 h 3998812"/>
              <a:gd name="connsiteX0" fmla="*/ 0 w 3364527"/>
              <a:gd name="connsiteY0" fmla="*/ 0 h 3998812"/>
              <a:gd name="connsiteX1" fmla="*/ 1025191 w 3364527"/>
              <a:gd name="connsiteY1" fmla="*/ 1270389 h 3998812"/>
              <a:gd name="connsiteX2" fmla="*/ 3364527 w 3364527"/>
              <a:gd name="connsiteY2" fmla="*/ 3998812 h 3998812"/>
              <a:gd name="connsiteX0" fmla="*/ 0 w 3364527"/>
              <a:gd name="connsiteY0" fmla="*/ 0 h 3998812"/>
              <a:gd name="connsiteX1" fmla="*/ 1025191 w 3364527"/>
              <a:gd name="connsiteY1" fmla="*/ 1270389 h 3998812"/>
              <a:gd name="connsiteX2" fmla="*/ 1056613 w 3364527"/>
              <a:gd name="connsiteY2" fmla="*/ 1279816 h 3998812"/>
              <a:gd name="connsiteX3" fmla="*/ 3364527 w 3364527"/>
              <a:gd name="connsiteY3" fmla="*/ 3998812 h 3998812"/>
              <a:gd name="connsiteX0" fmla="*/ 0 w 3364527"/>
              <a:gd name="connsiteY0" fmla="*/ 0 h 3998812"/>
              <a:gd name="connsiteX1" fmla="*/ 1025191 w 3364527"/>
              <a:gd name="connsiteY1" fmla="*/ 1270389 h 3998812"/>
              <a:gd name="connsiteX2" fmla="*/ 1056613 w 3364527"/>
              <a:gd name="connsiteY2" fmla="*/ 1279816 h 3998812"/>
              <a:gd name="connsiteX3" fmla="*/ 2106131 w 3364527"/>
              <a:gd name="connsiteY3" fmla="*/ 2568146 h 3998812"/>
              <a:gd name="connsiteX4" fmla="*/ 3364527 w 3364527"/>
              <a:gd name="connsiteY4" fmla="*/ 3998812 h 3998812"/>
              <a:gd name="connsiteX0" fmla="*/ 0 w 3364527"/>
              <a:gd name="connsiteY0" fmla="*/ 0 h 3998812"/>
              <a:gd name="connsiteX1" fmla="*/ 1025191 w 3364527"/>
              <a:gd name="connsiteY1" fmla="*/ 1270389 h 3998812"/>
              <a:gd name="connsiteX2" fmla="*/ 1056613 w 3364527"/>
              <a:gd name="connsiteY2" fmla="*/ 1279816 h 3998812"/>
              <a:gd name="connsiteX3" fmla="*/ 2106131 w 3364527"/>
              <a:gd name="connsiteY3" fmla="*/ 2568146 h 3998812"/>
              <a:gd name="connsiteX4" fmla="*/ 2316663 w 3364527"/>
              <a:gd name="connsiteY4" fmla="*/ 2583857 h 3998812"/>
              <a:gd name="connsiteX5" fmla="*/ 3364527 w 3364527"/>
              <a:gd name="connsiteY5" fmla="*/ 3998812 h 3998812"/>
              <a:gd name="connsiteX0" fmla="*/ 0 w 3364527"/>
              <a:gd name="connsiteY0" fmla="*/ 0 h 3998812"/>
              <a:gd name="connsiteX1" fmla="*/ 1025191 w 3364527"/>
              <a:gd name="connsiteY1" fmla="*/ 1270389 h 3998812"/>
              <a:gd name="connsiteX2" fmla="*/ 1056613 w 3364527"/>
              <a:gd name="connsiteY2" fmla="*/ 1279816 h 3998812"/>
              <a:gd name="connsiteX3" fmla="*/ 2106131 w 3364527"/>
              <a:gd name="connsiteY3" fmla="*/ 2568146 h 3998812"/>
              <a:gd name="connsiteX4" fmla="*/ 2316663 w 3364527"/>
              <a:gd name="connsiteY4" fmla="*/ 2583857 h 3998812"/>
              <a:gd name="connsiteX5" fmla="*/ 3364527 w 3364527"/>
              <a:gd name="connsiteY5" fmla="*/ 3998812 h 3998812"/>
              <a:gd name="connsiteX0" fmla="*/ 0 w 3364527"/>
              <a:gd name="connsiteY0" fmla="*/ 0 h 3998812"/>
              <a:gd name="connsiteX1" fmla="*/ 1025191 w 3364527"/>
              <a:gd name="connsiteY1" fmla="*/ 1270389 h 3998812"/>
              <a:gd name="connsiteX2" fmla="*/ 1056613 w 3364527"/>
              <a:gd name="connsiteY2" fmla="*/ 1279816 h 3998812"/>
              <a:gd name="connsiteX3" fmla="*/ 2106131 w 3364527"/>
              <a:gd name="connsiteY3" fmla="*/ 2568146 h 3998812"/>
              <a:gd name="connsiteX4" fmla="*/ 2310379 w 3364527"/>
              <a:gd name="connsiteY4" fmla="*/ 2580715 h 3998812"/>
              <a:gd name="connsiteX5" fmla="*/ 3364527 w 3364527"/>
              <a:gd name="connsiteY5" fmla="*/ 3998812 h 3998812"/>
              <a:gd name="connsiteX0" fmla="*/ 0 w 3364527"/>
              <a:gd name="connsiteY0" fmla="*/ 0 h 3998812"/>
              <a:gd name="connsiteX1" fmla="*/ 1025191 w 3364527"/>
              <a:gd name="connsiteY1" fmla="*/ 1270389 h 3998812"/>
              <a:gd name="connsiteX2" fmla="*/ 1056613 w 3364527"/>
              <a:gd name="connsiteY2" fmla="*/ 1279816 h 3998812"/>
              <a:gd name="connsiteX3" fmla="*/ 2106131 w 3364527"/>
              <a:gd name="connsiteY3" fmla="*/ 2568146 h 3998812"/>
              <a:gd name="connsiteX4" fmla="*/ 2310379 w 3364527"/>
              <a:gd name="connsiteY4" fmla="*/ 2568146 h 3998812"/>
              <a:gd name="connsiteX5" fmla="*/ 3364527 w 3364527"/>
              <a:gd name="connsiteY5" fmla="*/ 3998812 h 3998812"/>
              <a:gd name="connsiteX0" fmla="*/ 0 w 3364527"/>
              <a:gd name="connsiteY0" fmla="*/ 0 h 3998812"/>
              <a:gd name="connsiteX1" fmla="*/ 1025191 w 3364527"/>
              <a:gd name="connsiteY1" fmla="*/ 1270389 h 3998812"/>
              <a:gd name="connsiteX2" fmla="*/ 1056613 w 3364527"/>
              <a:gd name="connsiteY2" fmla="*/ 1279816 h 3998812"/>
              <a:gd name="connsiteX3" fmla="*/ 2106131 w 3364527"/>
              <a:gd name="connsiteY3" fmla="*/ 2568146 h 3998812"/>
              <a:gd name="connsiteX4" fmla="*/ 2310379 w 3364527"/>
              <a:gd name="connsiteY4" fmla="*/ 2568146 h 3998812"/>
              <a:gd name="connsiteX5" fmla="*/ 3364527 w 3364527"/>
              <a:gd name="connsiteY5" fmla="*/ 3998812 h 3998812"/>
              <a:gd name="connsiteX0" fmla="*/ 0 w 3364527"/>
              <a:gd name="connsiteY0" fmla="*/ 0 h 3998812"/>
              <a:gd name="connsiteX1" fmla="*/ 1025191 w 3364527"/>
              <a:gd name="connsiteY1" fmla="*/ 1270389 h 3998812"/>
              <a:gd name="connsiteX2" fmla="*/ 1059755 w 3364527"/>
              <a:gd name="connsiteY2" fmla="*/ 1276674 h 3998812"/>
              <a:gd name="connsiteX3" fmla="*/ 2106131 w 3364527"/>
              <a:gd name="connsiteY3" fmla="*/ 2568146 h 3998812"/>
              <a:gd name="connsiteX4" fmla="*/ 2310379 w 3364527"/>
              <a:gd name="connsiteY4" fmla="*/ 2568146 h 3998812"/>
              <a:gd name="connsiteX5" fmla="*/ 3364527 w 3364527"/>
              <a:gd name="connsiteY5" fmla="*/ 3998812 h 3998812"/>
              <a:gd name="connsiteX0" fmla="*/ 0 w 3650474"/>
              <a:gd name="connsiteY0" fmla="*/ 0 h 4250194"/>
              <a:gd name="connsiteX1" fmla="*/ 1025191 w 3650474"/>
              <a:gd name="connsiteY1" fmla="*/ 1270389 h 4250194"/>
              <a:gd name="connsiteX2" fmla="*/ 1059755 w 3650474"/>
              <a:gd name="connsiteY2" fmla="*/ 1276674 h 4250194"/>
              <a:gd name="connsiteX3" fmla="*/ 2106131 w 3650474"/>
              <a:gd name="connsiteY3" fmla="*/ 2568146 h 4250194"/>
              <a:gd name="connsiteX4" fmla="*/ 2310379 w 3650474"/>
              <a:gd name="connsiteY4" fmla="*/ 2568146 h 4250194"/>
              <a:gd name="connsiteX5" fmla="*/ 3650474 w 3650474"/>
              <a:gd name="connsiteY5" fmla="*/ 4250194 h 4250194"/>
              <a:gd name="connsiteX0" fmla="*/ 0 w 3650474"/>
              <a:gd name="connsiteY0" fmla="*/ 0 h 4250194"/>
              <a:gd name="connsiteX1" fmla="*/ 1025191 w 3650474"/>
              <a:gd name="connsiteY1" fmla="*/ 1270389 h 4250194"/>
              <a:gd name="connsiteX2" fmla="*/ 1059755 w 3650474"/>
              <a:gd name="connsiteY2" fmla="*/ 1276674 h 4250194"/>
              <a:gd name="connsiteX3" fmla="*/ 2106131 w 3650474"/>
              <a:gd name="connsiteY3" fmla="*/ 2568146 h 4250194"/>
              <a:gd name="connsiteX4" fmla="*/ 2310379 w 3650474"/>
              <a:gd name="connsiteY4" fmla="*/ 2568146 h 4250194"/>
              <a:gd name="connsiteX5" fmla="*/ 3133652 w 3650474"/>
              <a:gd name="connsiteY5" fmla="*/ 3636517 h 4250194"/>
              <a:gd name="connsiteX6" fmla="*/ 3650474 w 3650474"/>
              <a:gd name="connsiteY6" fmla="*/ 4250194 h 4250194"/>
              <a:gd name="connsiteX0" fmla="*/ 0 w 3650474"/>
              <a:gd name="connsiteY0" fmla="*/ 0 h 4250194"/>
              <a:gd name="connsiteX1" fmla="*/ 1025191 w 3650474"/>
              <a:gd name="connsiteY1" fmla="*/ 1270389 h 4250194"/>
              <a:gd name="connsiteX2" fmla="*/ 1059755 w 3650474"/>
              <a:gd name="connsiteY2" fmla="*/ 1276674 h 4250194"/>
              <a:gd name="connsiteX3" fmla="*/ 2106131 w 3650474"/>
              <a:gd name="connsiteY3" fmla="*/ 2568146 h 4250194"/>
              <a:gd name="connsiteX4" fmla="*/ 2310379 w 3650474"/>
              <a:gd name="connsiteY4" fmla="*/ 2568146 h 4250194"/>
              <a:gd name="connsiteX5" fmla="*/ 2885412 w 3650474"/>
              <a:gd name="connsiteY5" fmla="*/ 3620805 h 4250194"/>
              <a:gd name="connsiteX6" fmla="*/ 3133652 w 3650474"/>
              <a:gd name="connsiteY6" fmla="*/ 3636517 h 4250194"/>
              <a:gd name="connsiteX7" fmla="*/ 3650474 w 3650474"/>
              <a:gd name="connsiteY7" fmla="*/ 4250194 h 4250194"/>
              <a:gd name="connsiteX0" fmla="*/ 0 w 3650474"/>
              <a:gd name="connsiteY0" fmla="*/ 0 h 4250194"/>
              <a:gd name="connsiteX1" fmla="*/ 1025191 w 3650474"/>
              <a:gd name="connsiteY1" fmla="*/ 1270389 h 4250194"/>
              <a:gd name="connsiteX2" fmla="*/ 1059755 w 3650474"/>
              <a:gd name="connsiteY2" fmla="*/ 1276674 h 4250194"/>
              <a:gd name="connsiteX3" fmla="*/ 2106131 w 3650474"/>
              <a:gd name="connsiteY3" fmla="*/ 2568146 h 4250194"/>
              <a:gd name="connsiteX4" fmla="*/ 2310379 w 3650474"/>
              <a:gd name="connsiteY4" fmla="*/ 2568146 h 4250194"/>
              <a:gd name="connsiteX5" fmla="*/ 2885412 w 3650474"/>
              <a:gd name="connsiteY5" fmla="*/ 3620805 h 4250194"/>
              <a:gd name="connsiteX6" fmla="*/ 3133652 w 3650474"/>
              <a:gd name="connsiteY6" fmla="*/ 3636517 h 4250194"/>
              <a:gd name="connsiteX7" fmla="*/ 3650474 w 3650474"/>
              <a:gd name="connsiteY7" fmla="*/ 4250194 h 4250194"/>
              <a:gd name="connsiteX0" fmla="*/ 0 w 3650474"/>
              <a:gd name="connsiteY0" fmla="*/ 0 h 4250194"/>
              <a:gd name="connsiteX1" fmla="*/ 1025191 w 3650474"/>
              <a:gd name="connsiteY1" fmla="*/ 1270389 h 4250194"/>
              <a:gd name="connsiteX2" fmla="*/ 1059755 w 3650474"/>
              <a:gd name="connsiteY2" fmla="*/ 1276674 h 4250194"/>
              <a:gd name="connsiteX3" fmla="*/ 2106131 w 3650474"/>
              <a:gd name="connsiteY3" fmla="*/ 2568146 h 4250194"/>
              <a:gd name="connsiteX4" fmla="*/ 2310379 w 3650474"/>
              <a:gd name="connsiteY4" fmla="*/ 2568146 h 4250194"/>
              <a:gd name="connsiteX5" fmla="*/ 3114798 w 3650474"/>
              <a:gd name="connsiteY5" fmla="*/ 3645943 h 4250194"/>
              <a:gd name="connsiteX6" fmla="*/ 3133652 w 3650474"/>
              <a:gd name="connsiteY6" fmla="*/ 3636517 h 4250194"/>
              <a:gd name="connsiteX7" fmla="*/ 3650474 w 3650474"/>
              <a:gd name="connsiteY7" fmla="*/ 4250194 h 4250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0474" h="4250194">
                <a:moveTo>
                  <a:pt x="0" y="0"/>
                </a:moveTo>
                <a:cubicBezTo>
                  <a:pt x="336493" y="398325"/>
                  <a:pt x="688698" y="872064"/>
                  <a:pt x="1025191" y="1270389"/>
                </a:cubicBezTo>
                <a:lnTo>
                  <a:pt x="1059755" y="1276674"/>
                </a:lnTo>
                <a:cubicBezTo>
                  <a:pt x="1244101" y="1490348"/>
                  <a:pt x="1721479" y="2114980"/>
                  <a:pt x="2106131" y="2568146"/>
                </a:cubicBezTo>
                <a:lnTo>
                  <a:pt x="2310379" y="2568146"/>
                </a:lnTo>
                <a:cubicBezTo>
                  <a:pt x="2466445" y="2724736"/>
                  <a:pt x="2977586" y="3467881"/>
                  <a:pt x="3114798" y="3645943"/>
                </a:cubicBezTo>
                <a:lnTo>
                  <a:pt x="3133652" y="3636517"/>
                </a:lnTo>
                <a:cubicBezTo>
                  <a:pt x="3357001" y="3916858"/>
                  <a:pt x="3564337" y="4143725"/>
                  <a:pt x="3650474" y="4250194"/>
                </a:cubicBezTo>
              </a:path>
            </a:pathLst>
          </a:custGeom>
          <a:noFill/>
          <a:ln w="34925">
            <a:solidFill>
              <a:srgbClr val="C00000"/>
            </a:solidFill>
            <a:prstDash val="sysDot"/>
            <a:round/>
            <a:headEnd/>
            <a:tailEnd type="triangle" w="med" len="lg"/>
          </a:ln>
          <a:effectLst>
            <a:outerShdw blurRad="38100" dist="50800" dir="30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276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838700" y="5389787"/>
            <a:ext cx="4305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/>
            </a:r>
            <a:b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</a:b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Train </a:t>
            </a:r>
            <a:r>
              <a:rPr lang="fr-FR" altLang="fr-FR" sz="1600" i="1" dirty="0" err="1" smtClean="0">
                <a:solidFill>
                  <a:srgbClr val="3E3D2A"/>
                </a:solidFill>
                <a:latin typeface="Calibri" panose="020F0502020204030204" pitchFamily="34" charset="0"/>
              </a:rPr>
              <a:t>schedule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 </a:t>
            </a:r>
          </a:p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E.J. Marey  (1885)</a:t>
            </a:r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2824165" y="6220784"/>
            <a:ext cx="631983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[dans] </a:t>
            </a:r>
            <a:r>
              <a:rPr lang="en-US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E.R </a:t>
            </a:r>
            <a:r>
              <a:rPr lang="en-US" altLang="fr-FR" sz="10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Tufte</a:t>
            </a:r>
            <a:r>
              <a:rPr lang="en-US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altLang="fr-FR" sz="10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The visual display of quantitative </a:t>
            </a:r>
            <a:r>
              <a:rPr lang="en-US" altLang="fr-FR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information</a:t>
            </a:r>
            <a:r>
              <a:rPr lang="en-US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, Graphic </a:t>
            </a:r>
            <a:r>
              <a:rPr lang="en-US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Press, Cheshire </a:t>
            </a:r>
            <a:r>
              <a:rPr lang="en-US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2001</a:t>
            </a:r>
            <a:endParaRPr lang="en-US" altLang="fr-FR" sz="10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936625"/>
            <a:ext cx="8921750" cy="458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Oval 12"/>
          <p:cNvSpPr>
            <a:spLocks noChangeArrowheads="1"/>
          </p:cNvSpPr>
          <p:nvPr/>
        </p:nvSpPr>
        <p:spPr bwMode="auto">
          <a:xfrm>
            <a:off x="960438" y="5153025"/>
            <a:ext cx="400050" cy="400050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>
            <a:outerShdw blurRad="38100" dist="50800" dir="30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34" name="Oval 14"/>
          <p:cNvSpPr>
            <a:spLocks noChangeArrowheads="1"/>
          </p:cNvSpPr>
          <p:nvPr/>
        </p:nvSpPr>
        <p:spPr bwMode="auto">
          <a:xfrm>
            <a:off x="4562476" y="912813"/>
            <a:ext cx="400050" cy="400050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>
            <a:outerShdw blurRad="38100" dist="50800" dir="30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4683125" y="512111"/>
            <a:ext cx="8114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C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fr-FR" altLang="fr-FR" dirty="0"/>
              <a:t>arrivée</a:t>
            </a:r>
          </a:p>
        </p:txBody>
      </p:sp>
      <p:sp>
        <p:nvSpPr>
          <p:cNvPr id="36" name="Line 16"/>
          <p:cNvSpPr>
            <a:spLocks noChangeShapeType="1"/>
          </p:cNvSpPr>
          <p:nvPr/>
        </p:nvSpPr>
        <p:spPr bwMode="auto">
          <a:xfrm flipV="1">
            <a:off x="1093076" y="1101336"/>
            <a:ext cx="3623417" cy="4261741"/>
          </a:xfrm>
          <a:custGeom>
            <a:avLst/>
            <a:gdLst>
              <a:gd name="connsiteX0" fmla="*/ 0 w 3623417"/>
              <a:gd name="connsiteY0" fmla="*/ 0 h 4261741"/>
              <a:gd name="connsiteX1" fmla="*/ 3623417 w 3623417"/>
              <a:gd name="connsiteY1" fmla="*/ 4261741 h 4261741"/>
              <a:gd name="connsiteX0" fmla="*/ 0 w 3623417"/>
              <a:gd name="connsiteY0" fmla="*/ 0 h 4261741"/>
              <a:gd name="connsiteX1" fmla="*/ 922852 w 3623417"/>
              <a:gd name="connsiteY1" fmla="*/ 1129284 h 4261741"/>
              <a:gd name="connsiteX2" fmla="*/ 3623417 w 3623417"/>
              <a:gd name="connsiteY2" fmla="*/ 4261741 h 4261741"/>
              <a:gd name="connsiteX0" fmla="*/ 0 w 3623417"/>
              <a:gd name="connsiteY0" fmla="*/ 0 h 4261741"/>
              <a:gd name="connsiteX1" fmla="*/ 922852 w 3623417"/>
              <a:gd name="connsiteY1" fmla="*/ 1129284 h 4261741"/>
              <a:gd name="connsiteX2" fmla="*/ 1385076 w 3623417"/>
              <a:gd name="connsiteY2" fmla="*/ 1686967 h 4261741"/>
              <a:gd name="connsiteX3" fmla="*/ 3623417 w 3623417"/>
              <a:gd name="connsiteY3" fmla="*/ 4261741 h 4261741"/>
              <a:gd name="connsiteX0" fmla="*/ 0 w 3623417"/>
              <a:gd name="connsiteY0" fmla="*/ 0 h 4261741"/>
              <a:gd name="connsiteX1" fmla="*/ 922852 w 3623417"/>
              <a:gd name="connsiteY1" fmla="*/ 1129284 h 4261741"/>
              <a:gd name="connsiteX2" fmla="*/ 1385076 w 3623417"/>
              <a:gd name="connsiteY2" fmla="*/ 1686967 h 4261741"/>
              <a:gd name="connsiteX3" fmla="*/ 1560922 w 3623417"/>
              <a:gd name="connsiteY3" fmla="*/ 1712088 h 4261741"/>
              <a:gd name="connsiteX4" fmla="*/ 3623417 w 3623417"/>
              <a:gd name="connsiteY4" fmla="*/ 4261741 h 4261741"/>
              <a:gd name="connsiteX0" fmla="*/ 0 w 3623417"/>
              <a:gd name="connsiteY0" fmla="*/ 0 h 4261741"/>
              <a:gd name="connsiteX1" fmla="*/ 922852 w 3623417"/>
              <a:gd name="connsiteY1" fmla="*/ 1129284 h 4261741"/>
              <a:gd name="connsiteX2" fmla="*/ 1385076 w 3623417"/>
              <a:gd name="connsiteY2" fmla="*/ 1686967 h 4261741"/>
              <a:gd name="connsiteX3" fmla="*/ 1560922 w 3623417"/>
              <a:gd name="connsiteY3" fmla="*/ 1712088 h 4261741"/>
              <a:gd name="connsiteX4" fmla="*/ 3623417 w 3623417"/>
              <a:gd name="connsiteY4" fmla="*/ 4261741 h 4261741"/>
              <a:gd name="connsiteX0" fmla="*/ 0 w 3623417"/>
              <a:gd name="connsiteY0" fmla="*/ 0 h 4261741"/>
              <a:gd name="connsiteX1" fmla="*/ 922852 w 3623417"/>
              <a:gd name="connsiteY1" fmla="*/ 1129284 h 4261741"/>
              <a:gd name="connsiteX2" fmla="*/ 1385076 w 3623417"/>
              <a:gd name="connsiteY2" fmla="*/ 1686967 h 4261741"/>
              <a:gd name="connsiteX3" fmla="*/ 1560922 w 3623417"/>
              <a:gd name="connsiteY3" fmla="*/ 1712088 h 4261741"/>
              <a:gd name="connsiteX4" fmla="*/ 2590878 w 3623417"/>
              <a:gd name="connsiteY4" fmla="*/ 2983205 h 4261741"/>
              <a:gd name="connsiteX5" fmla="*/ 3623417 w 3623417"/>
              <a:gd name="connsiteY5" fmla="*/ 4261741 h 4261741"/>
              <a:gd name="connsiteX0" fmla="*/ 0 w 3623417"/>
              <a:gd name="connsiteY0" fmla="*/ 0 h 4261741"/>
              <a:gd name="connsiteX1" fmla="*/ 922852 w 3623417"/>
              <a:gd name="connsiteY1" fmla="*/ 1129284 h 4261741"/>
              <a:gd name="connsiteX2" fmla="*/ 1385076 w 3623417"/>
              <a:gd name="connsiteY2" fmla="*/ 1686967 h 4261741"/>
              <a:gd name="connsiteX3" fmla="*/ 1560922 w 3623417"/>
              <a:gd name="connsiteY3" fmla="*/ 1712088 h 4261741"/>
              <a:gd name="connsiteX4" fmla="*/ 2590878 w 3623417"/>
              <a:gd name="connsiteY4" fmla="*/ 2983205 h 4261741"/>
              <a:gd name="connsiteX5" fmla="*/ 3068175 w 3623417"/>
              <a:gd name="connsiteY5" fmla="*/ 3626299 h 4261741"/>
              <a:gd name="connsiteX6" fmla="*/ 3623417 w 3623417"/>
              <a:gd name="connsiteY6" fmla="*/ 4261741 h 4261741"/>
              <a:gd name="connsiteX0" fmla="*/ 0 w 3623417"/>
              <a:gd name="connsiteY0" fmla="*/ 0 h 4261741"/>
              <a:gd name="connsiteX1" fmla="*/ 922852 w 3623417"/>
              <a:gd name="connsiteY1" fmla="*/ 1129284 h 4261741"/>
              <a:gd name="connsiteX2" fmla="*/ 1385076 w 3623417"/>
              <a:gd name="connsiteY2" fmla="*/ 1686967 h 4261741"/>
              <a:gd name="connsiteX3" fmla="*/ 1560922 w 3623417"/>
              <a:gd name="connsiteY3" fmla="*/ 1712088 h 4261741"/>
              <a:gd name="connsiteX4" fmla="*/ 2590878 w 3623417"/>
              <a:gd name="connsiteY4" fmla="*/ 2983205 h 4261741"/>
              <a:gd name="connsiteX5" fmla="*/ 3068175 w 3623417"/>
              <a:gd name="connsiteY5" fmla="*/ 3626299 h 4261741"/>
              <a:gd name="connsiteX6" fmla="*/ 3098320 w 3623417"/>
              <a:gd name="connsiteY6" fmla="*/ 3626299 h 4261741"/>
              <a:gd name="connsiteX7" fmla="*/ 3623417 w 3623417"/>
              <a:gd name="connsiteY7" fmla="*/ 4261741 h 4261741"/>
              <a:gd name="connsiteX0" fmla="*/ 0 w 3623417"/>
              <a:gd name="connsiteY0" fmla="*/ 0 h 4261741"/>
              <a:gd name="connsiteX1" fmla="*/ 922852 w 3623417"/>
              <a:gd name="connsiteY1" fmla="*/ 1129284 h 4261741"/>
              <a:gd name="connsiteX2" fmla="*/ 1385076 w 3623417"/>
              <a:gd name="connsiteY2" fmla="*/ 1686967 h 4261741"/>
              <a:gd name="connsiteX3" fmla="*/ 1560922 w 3623417"/>
              <a:gd name="connsiteY3" fmla="*/ 1712088 h 4261741"/>
              <a:gd name="connsiteX4" fmla="*/ 2590878 w 3623417"/>
              <a:gd name="connsiteY4" fmla="*/ 2983205 h 4261741"/>
              <a:gd name="connsiteX5" fmla="*/ 3068175 w 3623417"/>
              <a:gd name="connsiteY5" fmla="*/ 3626299 h 4261741"/>
              <a:gd name="connsiteX6" fmla="*/ 3098320 w 3623417"/>
              <a:gd name="connsiteY6" fmla="*/ 3626299 h 4261741"/>
              <a:gd name="connsiteX7" fmla="*/ 3311325 w 3623417"/>
              <a:gd name="connsiteY7" fmla="*/ 3912679 h 4261741"/>
              <a:gd name="connsiteX8" fmla="*/ 3623417 w 3623417"/>
              <a:gd name="connsiteY8" fmla="*/ 4261741 h 4261741"/>
              <a:gd name="connsiteX0" fmla="*/ 0 w 3623417"/>
              <a:gd name="connsiteY0" fmla="*/ 0 h 4261741"/>
              <a:gd name="connsiteX1" fmla="*/ 922852 w 3623417"/>
              <a:gd name="connsiteY1" fmla="*/ 1129284 h 4261741"/>
              <a:gd name="connsiteX2" fmla="*/ 1385076 w 3623417"/>
              <a:gd name="connsiteY2" fmla="*/ 1686967 h 4261741"/>
              <a:gd name="connsiteX3" fmla="*/ 1560922 w 3623417"/>
              <a:gd name="connsiteY3" fmla="*/ 1712088 h 4261741"/>
              <a:gd name="connsiteX4" fmla="*/ 2590878 w 3623417"/>
              <a:gd name="connsiteY4" fmla="*/ 2983205 h 4261741"/>
              <a:gd name="connsiteX5" fmla="*/ 3068175 w 3623417"/>
              <a:gd name="connsiteY5" fmla="*/ 3626299 h 4261741"/>
              <a:gd name="connsiteX6" fmla="*/ 3098320 w 3623417"/>
              <a:gd name="connsiteY6" fmla="*/ 3626299 h 4261741"/>
              <a:gd name="connsiteX7" fmla="*/ 3311325 w 3623417"/>
              <a:gd name="connsiteY7" fmla="*/ 3912679 h 4261741"/>
              <a:gd name="connsiteX8" fmla="*/ 3623417 w 3623417"/>
              <a:gd name="connsiteY8" fmla="*/ 4261741 h 4261741"/>
              <a:gd name="connsiteX0" fmla="*/ 0 w 3623417"/>
              <a:gd name="connsiteY0" fmla="*/ 0 h 4261741"/>
              <a:gd name="connsiteX1" fmla="*/ 922852 w 3623417"/>
              <a:gd name="connsiteY1" fmla="*/ 1129284 h 4261741"/>
              <a:gd name="connsiteX2" fmla="*/ 1385076 w 3623417"/>
              <a:gd name="connsiteY2" fmla="*/ 1686967 h 4261741"/>
              <a:gd name="connsiteX3" fmla="*/ 1555898 w 3623417"/>
              <a:gd name="connsiteY3" fmla="*/ 1707064 h 4261741"/>
              <a:gd name="connsiteX4" fmla="*/ 2590878 w 3623417"/>
              <a:gd name="connsiteY4" fmla="*/ 2983205 h 4261741"/>
              <a:gd name="connsiteX5" fmla="*/ 3068175 w 3623417"/>
              <a:gd name="connsiteY5" fmla="*/ 3626299 h 4261741"/>
              <a:gd name="connsiteX6" fmla="*/ 3098320 w 3623417"/>
              <a:gd name="connsiteY6" fmla="*/ 3626299 h 4261741"/>
              <a:gd name="connsiteX7" fmla="*/ 3311325 w 3623417"/>
              <a:gd name="connsiteY7" fmla="*/ 3912679 h 4261741"/>
              <a:gd name="connsiteX8" fmla="*/ 3623417 w 3623417"/>
              <a:gd name="connsiteY8" fmla="*/ 4261741 h 426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23417" h="4261741">
                <a:moveTo>
                  <a:pt x="0" y="0"/>
                </a:moveTo>
                <a:cubicBezTo>
                  <a:pt x="342787" y="406573"/>
                  <a:pt x="580065" y="722711"/>
                  <a:pt x="922852" y="1129284"/>
                </a:cubicBezTo>
                <a:cubicBezTo>
                  <a:pt x="1161234" y="1412120"/>
                  <a:pt x="934982" y="1164891"/>
                  <a:pt x="1385076" y="1686967"/>
                </a:cubicBezTo>
                <a:lnTo>
                  <a:pt x="1555898" y="1707064"/>
                </a:lnTo>
                <a:cubicBezTo>
                  <a:pt x="1754353" y="1925616"/>
                  <a:pt x="2247129" y="2558263"/>
                  <a:pt x="2590878" y="2983205"/>
                </a:cubicBezTo>
                <a:cubicBezTo>
                  <a:pt x="2760025" y="3187521"/>
                  <a:pt x="2899028" y="3421983"/>
                  <a:pt x="3068175" y="3626299"/>
                </a:cubicBezTo>
                <a:cubicBezTo>
                  <a:pt x="3096645" y="3661468"/>
                  <a:pt x="3069850" y="3591130"/>
                  <a:pt x="3098320" y="3626299"/>
                </a:cubicBezTo>
                <a:cubicBezTo>
                  <a:pt x="3174346" y="3716735"/>
                  <a:pt x="3235299" y="3822243"/>
                  <a:pt x="3311325" y="3912679"/>
                </a:cubicBezTo>
                <a:lnTo>
                  <a:pt x="3623417" y="4261741"/>
                </a:lnTo>
              </a:path>
            </a:pathLst>
          </a:custGeom>
          <a:noFill/>
          <a:ln w="34925">
            <a:solidFill>
              <a:srgbClr val="C00000"/>
            </a:solidFill>
            <a:prstDash val="sysDot"/>
            <a:round/>
            <a:headEnd/>
            <a:tailEnd type="triangle" w="med" len="lg"/>
          </a:ln>
          <a:effectLst>
            <a:outerShdw blurRad="38100" dist="50800" dir="30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828076" y="5601435"/>
            <a:ext cx="763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600" dirty="0">
                <a:solidFill>
                  <a:srgbClr val="C00000"/>
                </a:solidFill>
              </a:rPr>
              <a:t>départ</a:t>
            </a:r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30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838700" y="5389787"/>
            <a:ext cx="4305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/>
            </a:r>
            <a:b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</a:b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Train </a:t>
            </a:r>
            <a:r>
              <a:rPr lang="fr-FR" altLang="fr-FR" sz="1600" i="1" dirty="0" err="1" smtClean="0">
                <a:solidFill>
                  <a:srgbClr val="3E3D2A"/>
                </a:solidFill>
                <a:latin typeface="Calibri" panose="020F0502020204030204" pitchFamily="34" charset="0"/>
              </a:rPr>
              <a:t>schedule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 </a:t>
            </a:r>
          </a:p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E.J. Marey  (1885)</a:t>
            </a:r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2824165" y="6220784"/>
            <a:ext cx="631983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[dans] </a:t>
            </a:r>
            <a:r>
              <a:rPr lang="en-US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E.R </a:t>
            </a:r>
            <a:r>
              <a:rPr lang="en-US" altLang="fr-FR" sz="10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Tufte</a:t>
            </a:r>
            <a:r>
              <a:rPr lang="en-US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altLang="fr-FR" sz="10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The visual display of quantitative </a:t>
            </a:r>
            <a:r>
              <a:rPr lang="en-US" altLang="fr-FR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information</a:t>
            </a:r>
            <a:r>
              <a:rPr lang="en-US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, Graphic </a:t>
            </a:r>
            <a:r>
              <a:rPr lang="en-US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Press, Cheshire </a:t>
            </a:r>
            <a:r>
              <a:rPr lang="en-US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2001</a:t>
            </a:r>
            <a:endParaRPr lang="en-US" altLang="fr-FR" sz="10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936625"/>
            <a:ext cx="8921750" cy="458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Arc 25"/>
          <p:cNvSpPr>
            <a:spLocks/>
          </p:cNvSpPr>
          <p:nvPr/>
        </p:nvSpPr>
        <p:spPr bwMode="auto">
          <a:xfrm rot="10800000" flipH="1">
            <a:off x="3759200" y="1117601"/>
            <a:ext cx="639762" cy="446088"/>
          </a:xfrm>
          <a:custGeom>
            <a:avLst/>
            <a:gdLst>
              <a:gd name="T0" fmla="*/ 290 w 21600"/>
              <a:gd name="T1" fmla="*/ 0 h 15024"/>
              <a:gd name="T2" fmla="*/ 403 w 21600"/>
              <a:gd name="T3" fmla="*/ 281 h 15024"/>
              <a:gd name="T4" fmla="*/ 0 w 21600"/>
              <a:gd name="T5" fmla="*/ 281 h 150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5024" fill="none" extrusionOk="0">
                <a:moveTo>
                  <a:pt x="15519" y="-1"/>
                </a:moveTo>
                <a:cubicBezTo>
                  <a:pt x="19419" y="4028"/>
                  <a:pt x="21600" y="9416"/>
                  <a:pt x="21600" y="15024"/>
                </a:cubicBezTo>
              </a:path>
              <a:path w="21600" h="15024" stroke="0" extrusionOk="0">
                <a:moveTo>
                  <a:pt x="15519" y="-1"/>
                </a:moveTo>
                <a:cubicBezTo>
                  <a:pt x="19419" y="4028"/>
                  <a:pt x="21600" y="9416"/>
                  <a:pt x="21600" y="15024"/>
                </a:cubicBezTo>
                <a:lnTo>
                  <a:pt x="0" y="15024"/>
                </a:lnTo>
                <a:lnTo>
                  <a:pt x="15519" y="-1"/>
                </a:lnTo>
                <a:close/>
              </a:path>
            </a:pathLst>
          </a:custGeom>
          <a:noFill/>
          <a:ln w="28575">
            <a:solidFill>
              <a:srgbClr val="C00000"/>
            </a:solidFill>
            <a:round/>
            <a:headEnd type="triangle" w="med" len="med"/>
            <a:tailEnd type="triangle" w="med" len="med"/>
          </a:ln>
          <a:effectLst>
            <a:outerShdw blurRad="38100" dist="50800" dir="36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" name="Arc 26"/>
          <p:cNvSpPr>
            <a:spLocks/>
          </p:cNvSpPr>
          <p:nvPr/>
        </p:nvSpPr>
        <p:spPr bwMode="auto">
          <a:xfrm rot="10800000" flipH="1">
            <a:off x="2420938" y="1116013"/>
            <a:ext cx="639762" cy="482600"/>
          </a:xfrm>
          <a:custGeom>
            <a:avLst/>
            <a:gdLst>
              <a:gd name="T0" fmla="*/ 265 w 21600"/>
              <a:gd name="T1" fmla="*/ 0 h 16262"/>
              <a:gd name="T2" fmla="*/ 403 w 21600"/>
              <a:gd name="T3" fmla="*/ 304 h 16262"/>
              <a:gd name="T4" fmla="*/ 0 w 21600"/>
              <a:gd name="T5" fmla="*/ 304 h 1626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6262" fill="none" extrusionOk="0">
                <a:moveTo>
                  <a:pt x="14216" y="-1"/>
                </a:moveTo>
                <a:cubicBezTo>
                  <a:pt x="18908" y="4101"/>
                  <a:pt x="21600" y="10029"/>
                  <a:pt x="21600" y="16262"/>
                </a:cubicBezTo>
              </a:path>
              <a:path w="21600" h="16262" stroke="0" extrusionOk="0">
                <a:moveTo>
                  <a:pt x="14216" y="-1"/>
                </a:moveTo>
                <a:cubicBezTo>
                  <a:pt x="18908" y="4101"/>
                  <a:pt x="21600" y="10029"/>
                  <a:pt x="21600" y="16262"/>
                </a:cubicBezTo>
                <a:lnTo>
                  <a:pt x="0" y="16262"/>
                </a:lnTo>
                <a:lnTo>
                  <a:pt x="14216" y="-1"/>
                </a:lnTo>
                <a:close/>
              </a:path>
            </a:pathLst>
          </a:custGeom>
          <a:noFill/>
          <a:ln w="28575">
            <a:solidFill>
              <a:srgbClr val="C00000"/>
            </a:solidFill>
            <a:round/>
            <a:headEnd type="triangle" w="med" len="med"/>
            <a:tailEnd type="triangle" w="med" len="med"/>
          </a:ln>
          <a:effectLst>
            <a:outerShdw blurRad="38100" dist="50800" dir="36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" name="Line 27"/>
          <p:cNvSpPr>
            <a:spLocks noChangeShapeType="1"/>
          </p:cNvSpPr>
          <p:nvPr/>
        </p:nvSpPr>
        <p:spPr bwMode="auto">
          <a:xfrm>
            <a:off x="2420939" y="1116014"/>
            <a:ext cx="3637210" cy="4245278"/>
          </a:xfrm>
          <a:custGeom>
            <a:avLst/>
            <a:gdLst>
              <a:gd name="connsiteX0" fmla="*/ 0 w 3494087"/>
              <a:gd name="connsiteY0" fmla="*/ 0 h 4070350"/>
              <a:gd name="connsiteX1" fmla="*/ 3494087 w 3494087"/>
              <a:gd name="connsiteY1" fmla="*/ 4070350 h 4070350"/>
              <a:gd name="connsiteX0" fmla="*/ 0 w 3637210"/>
              <a:gd name="connsiteY0" fmla="*/ 0 h 4245278"/>
              <a:gd name="connsiteX1" fmla="*/ 3637210 w 3637210"/>
              <a:gd name="connsiteY1" fmla="*/ 4245278 h 4245278"/>
              <a:gd name="connsiteX0" fmla="*/ 0 w 3637210"/>
              <a:gd name="connsiteY0" fmla="*/ 0 h 4245278"/>
              <a:gd name="connsiteX1" fmla="*/ 515850 w 3637210"/>
              <a:gd name="connsiteY1" fmla="*/ 630408 h 4245278"/>
              <a:gd name="connsiteX2" fmla="*/ 3637210 w 3637210"/>
              <a:gd name="connsiteY2" fmla="*/ 4245278 h 4245278"/>
              <a:gd name="connsiteX0" fmla="*/ 0 w 3637210"/>
              <a:gd name="connsiteY0" fmla="*/ 0 h 4245278"/>
              <a:gd name="connsiteX1" fmla="*/ 515850 w 3637210"/>
              <a:gd name="connsiteY1" fmla="*/ 630408 h 4245278"/>
              <a:gd name="connsiteX2" fmla="*/ 548802 w 3637210"/>
              <a:gd name="connsiteY2" fmla="*/ 646883 h 4245278"/>
              <a:gd name="connsiteX3" fmla="*/ 3637210 w 3637210"/>
              <a:gd name="connsiteY3" fmla="*/ 4245278 h 4245278"/>
              <a:gd name="connsiteX0" fmla="*/ 0 w 3637210"/>
              <a:gd name="connsiteY0" fmla="*/ 0 h 4245278"/>
              <a:gd name="connsiteX1" fmla="*/ 515850 w 3637210"/>
              <a:gd name="connsiteY1" fmla="*/ 630408 h 4245278"/>
              <a:gd name="connsiteX2" fmla="*/ 548802 w 3637210"/>
              <a:gd name="connsiteY2" fmla="*/ 646883 h 4245278"/>
              <a:gd name="connsiteX3" fmla="*/ 1018358 w 3637210"/>
              <a:gd name="connsiteY3" fmla="*/ 1277078 h 4245278"/>
              <a:gd name="connsiteX4" fmla="*/ 3637210 w 3637210"/>
              <a:gd name="connsiteY4" fmla="*/ 4245278 h 4245278"/>
              <a:gd name="connsiteX0" fmla="*/ 0 w 3637210"/>
              <a:gd name="connsiteY0" fmla="*/ 0 h 4245278"/>
              <a:gd name="connsiteX1" fmla="*/ 515850 w 3637210"/>
              <a:gd name="connsiteY1" fmla="*/ 630408 h 4245278"/>
              <a:gd name="connsiteX2" fmla="*/ 548802 w 3637210"/>
              <a:gd name="connsiteY2" fmla="*/ 646883 h 4245278"/>
              <a:gd name="connsiteX3" fmla="*/ 1018358 w 3637210"/>
              <a:gd name="connsiteY3" fmla="*/ 1277078 h 4245278"/>
              <a:gd name="connsiteX4" fmla="*/ 1051310 w 3637210"/>
              <a:gd name="connsiteY4" fmla="*/ 1272959 h 4245278"/>
              <a:gd name="connsiteX5" fmla="*/ 3637210 w 3637210"/>
              <a:gd name="connsiteY5" fmla="*/ 4245278 h 4245278"/>
              <a:gd name="connsiteX0" fmla="*/ 0 w 3637210"/>
              <a:gd name="connsiteY0" fmla="*/ 0 h 4245278"/>
              <a:gd name="connsiteX1" fmla="*/ 515850 w 3637210"/>
              <a:gd name="connsiteY1" fmla="*/ 630408 h 4245278"/>
              <a:gd name="connsiteX2" fmla="*/ 548802 w 3637210"/>
              <a:gd name="connsiteY2" fmla="*/ 646883 h 4245278"/>
              <a:gd name="connsiteX3" fmla="*/ 1018358 w 3637210"/>
              <a:gd name="connsiteY3" fmla="*/ 1277078 h 4245278"/>
              <a:gd name="connsiteX4" fmla="*/ 1051310 w 3637210"/>
              <a:gd name="connsiteY4" fmla="*/ 1272959 h 4245278"/>
              <a:gd name="connsiteX5" fmla="*/ 2101634 w 3637210"/>
              <a:gd name="connsiteY5" fmla="*/ 2562181 h 4245278"/>
              <a:gd name="connsiteX6" fmla="*/ 3637210 w 3637210"/>
              <a:gd name="connsiteY6" fmla="*/ 4245278 h 4245278"/>
              <a:gd name="connsiteX0" fmla="*/ 0 w 3637210"/>
              <a:gd name="connsiteY0" fmla="*/ 0 h 4245278"/>
              <a:gd name="connsiteX1" fmla="*/ 515850 w 3637210"/>
              <a:gd name="connsiteY1" fmla="*/ 630408 h 4245278"/>
              <a:gd name="connsiteX2" fmla="*/ 548802 w 3637210"/>
              <a:gd name="connsiteY2" fmla="*/ 646883 h 4245278"/>
              <a:gd name="connsiteX3" fmla="*/ 1018358 w 3637210"/>
              <a:gd name="connsiteY3" fmla="*/ 1277078 h 4245278"/>
              <a:gd name="connsiteX4" fmla="*/ 1051310 w 3637210"/>
              <a:gd name="connsiteY4" fmla="*/ 1272959 h 4245278"/>
              <a:gd name="connsiteX5" fmla="*/ 2101634 w 3637210"/>
              <a:gd name="connsiteY5" fmla="*/ 2562181 h 4245278"/>
              <a:gd name="connsiteX6" fmla="*/ 2295223 w 3637210"/>
              <a:gd name="connsiteY6" fmla="*/ 2595132 h 4245278"/>
              <a:gd name="connsiteX7" fmla="*/ 3637210 w 3637210"/>
              <a:gd name="connsiteY7" fmla="*/ 4245278 h 4245278"/>
              <a:gd name="connsiteX0" fmla="*/ 0 w 3637210"/>
              <a:gd name="connsiteY0" fmla="*/ 0 h 4245278"/>
              <a:gd name="connsiteX1" fmla="*/ 515850 w 3637210"/>
              <a:gd name="connsiteY1" fmla="*/ 630408 h 4245278"/>
              <a:gd name="connsiteX2" fmla="*/ 548802 w 3637210"/>
              <a:gd name="connsiteY2" fmla="*/ 646883 h 4245278"/>
              <a:gd name="connsiteX3" fmla="*/ 1018358 w 3637210"/>
              <a:gd name="connsiteY3" fmla="*/ 1277078 h 4245278"/>
              <a:gd name="connsiteX4" fmla="*/ 1051310 w 3637210"/>
              <a:gd name="connsiteY4" fmla="*/ 1272959 h 4245278"/>
              <a:gd name="connsiteX5" fmla="*/ 2101634 w 3637210"/>
              <a:gd name="connsiteY5" fmla="*/ 2562181 h 4245278"/>
              <a:gd name="connsiteX6" fmla="*/ 2295223 w 3637210"/>
              <a:gd name="connsiteY6" fmla="*/ 2595132 h 4245278"/>
              <a:gd name="connsiteX7" fmla="*/ 3637210 w 3637210"/>
              <a:gd name="connsiteY7" fmla="*/ 4245278 h 4245278"/>
              <a:gd name="connsiteX0" fmla="*/ 0 w 3637210"/>
              <a:gd name="connsiteY0" fmla="*/ 0 h 4245278"/>
              <a:gd name="connsiteX1" fmla="*/ 515850 w 3637210"/>
              <a:gd name="connsiteY1" fmla="*/ 630408 h 4245278"/>
              <a:gd name="connsiteX2" fmla="*/ 548802 w 3637210"/>
              <a:gd name="connsiteY2" fmla="*/ 646883 h 4245278"/>
              <a:gd name="connsiteX3" fmla="*/ 1018358 w 3637210"/>
              <a:gd name="connsiteY3" fmla="*/ 1277078 h 4245278"/>
              <a:gd name="connsiteX4" fmla="*/ 1051310 w 3637210"/>
              <a:gd name="connsiteY4" fmla="*/ 1272959 h 4245278"/>
              <a:gd name="connsiteX5" fmla="*/ 2101634 w 3637210"/>
              <a:gd name="connsiteY5" fmla="*/ 2562181 h 4245278"/>
              <a:gd name="connsiteX6" fmla="*/ 2295223 w 3637210"/>
              <a:gd name="connsiteY6" fmla="*/ 2578656 h 4245278"/>
              <a:gd name="connsiteX7" fmla="*/ 3637210 w 3637210"/>
              <a:gd name="connsiteY7" fmla="*/ 4245278 h 4245278"/>
              <a:gd name="connsiteX0" fmla="*/ 0 w 3637210"/>
              <a:gd name="connsiteY0" fmla="*/ 0 h 4245278"/>
              <a:gd name="connsiteX1" fmla="*/ 515850 w 3637210"/>
              <a:gd name="connsiteY1" fmla="*/ 630408 h 4245278"/>
              <a:gd name="connsiteX2" fmla="*/ 548802 w 3637210"/>
              <a:gd name="connsiteY2" fmla="*/ 646883 h 4245278"/>
              <a:gd name="connsiteX3" fmla="*/ 1018358 w 3637210"/>
              <a:gd name="connsiteY3" fmla="*/ 1277078 h 4245278"/>
              <a:gd name="connsiteX4" fmla="*/ 1051310 w 3637210"/>
              <a:gd name="connsiteY4" fmla="*/ 1272959 h 4245278"/>
              <a:gd name="connsiteX5" fmla="*/ 2105753 w 3637210"/>
              <a:gd name="connsiteY5" fmla="*/ 2574538 h 4245278"/>
              <a:gd name="connsiteX6" fmla="*/ 2295223 w 3637210"/>
              <a:gd name="connsiteY6" fmla="*/ 2578656 h 4245278"/>
              <a:gd name="connsiteX7" fmla="*/ 3637210 w 3637210"/>
              <a:gd name="connsiteY7" fmla="*/ 4245278 h 4245278"/>
              <a:gd name="connsiteX0" fmla="*/ 0 w 3637210"/>
              <a:gd name="connsiteY0" fmla="*/ 0 h 4245278"/>
              <a:gd name="connsiteX1" fmla="*/ 515850 w 3637210"/>
              <a:gd name="connsiteY1" fmla="*/ 630408 h 4245278"/>
              <a:gd name="connsiteX2" fmla="*/ 548802 w 3637210"/>
              <a:gd name="connsiteY2" fmla="*/ 646883 h 4245278"/>
              <a:gd name="connsiteX3" fmla="*/ 1018358 w 3637210"/>
              <a:gd name="connsiteY3" fmla="*/ 1277078 h 4245278"/>
              <a:gd name="connsiteX4" fmla="*/ 1051310 w 3637210"/>
              <a:gd name="connsiteY4" fmla="*/ 1272959 h 4245278"/>
              <a:gd name="connsiteX5" fmla="*/ 2105753 w 3637210"/>
              <a:gd name="connsiteY5" fmla="*/ 2574538 h 4245278"/>
              <a:gd name="connsiteX6" fmla="*/ 2295223 w 3637210"/>
              <a:gd name="connsiteY6" fmla="*/ 2578656 h 4245278"/>
              <a:gd name="connsiteX7" fmla="*/ 3048985 w 3637210"/>
              <a:gd name="connsiteY7" fmla="*/ 3011143 h 4245278"/>
              <a:gd name="connsiteX8" fmla="*/ 3637210 w 3637210"/>
              <a:gd name="connsiteY8" fmla="*/ 4245278 h 4245278"/>
              <a:gd name="connsiteX0" fmla="*/ 0 w 3637210"/>
              <a:gd name="connsiteY0" fmla="*/ 0 h 4245278"/>
              <a:gd name="connsiteX1" fmla="*/ 515850 w 3637210"/>
              <a:gd name="connsiteY1" fmla="*/ 630408 h 4245278"/>
              <a:gd name="connsiteX2" fmla="*/ 548802 w 3637210"/>
              <a:gd name="connsiteY2" fmla="*/ 646883 h 4245278"/>
              <a:gd name="connsiteX3" fmla="*/ 1018358 w 3637210"/>
              <a:gd name="connsiteY3" fmla="*/ 1277078 h 4245278"/>
              <a:gd name="connsiteX4" fmla="*/ 1051310 w 3637210"/>
              <a:gd name="connsiteY4" fmla="*/ 1272959 h 4245278"/>
              <a:gd name="connsiteX5" fmla="*/ 2105753 w 3637210"/>
              <a:gd name="connsiteY5" fmla="*/ 2574538 h 4245278"/>
              <a:gd name="connsiteX6" fmla="*/ 2295223 w 3637210"/>
              <a:gd name="connsiteY6" fmla="*/ 2578656 h 4245278"/>
              <a:gd name="connsiteX7" fmla="*/ 3048985 w 3637210"/>
              <a:gd name="connsiteY7" fmla="*/ 3011143 h 4245278"/>
              <a:gd name="connsiteX8" fmla="*/ 3637210 w 3637210"/>
              <a:gd name="connsiteY8" fmla="*/ 4245278 h 4245278"/>
              <a:gd name="connsiteX0" fmla="*/ 0 w 3637210"/>
              <a:gd name="connsiteY0" fmla="*/ 0 h 4245278"/>
              <a:gd name="connsiteX1" fmla="*/ 515850 w 3637210"/>
              <a:gd name="connsiteY1" fmla="*/ 630408 h 4245278"/>
              <a:gd name="connsiteX2" fmla="*/ 548802 w 3637210"/>
              <a:gd name="connsiteY2" fmla="*/ 646883 h 4245278"/>
              <a:gd name="connsiteX3" fmla="*/ 1018358 w 3637210"/>
              <a:gd name="connsiteY3" fmla="*/ 1277078 h 4245278"/>
              <a:gd name="connsiteX4" fmla="*/ 1051310 w 3637210"/>
              <a:gd name="connsiteY4" fmla="*/ 1272959 h 4245278"/>
              <a:gd name="connsiteX5" fmla="*/ 2105753 w 3637210"/>
              <a:gd name="connsiteY5" fmla="*/ 2574538 h 4245278"/>
              <a:gd name="connsiteX6" fmla="*/ 2295223 w 3637210"/>
              <a:gd name="connsiteY6" fmla="*/ 2578656 h 4245278"/>
              <a:gd name="connsiteX7" fmla="*/ 3048985 w 3637210"/>
              <a:gd name="connsiteY7" fmla="*/ 3011143 h 4245278"/>
              <a:gd name="connsiteX8" fmla="*/ 3275526 w 3637210"/>
              <a:gd name="connsiteY8" fmla="*/ 3472462 h 4245278"/>
              <a:gd name="connsiteX9" fmla="*/ 3637210 w 3637210"/>
              <a:gd name="connsiteY9" fmla="*/ 4245278 h 4245278"/>
              <a:gd name="connsiteX0" fmla="*/ 0 w 3637210"/>
              <a:gd name="connsiteY0" fmla="*/ 0 h 4245278"/>
              <a:gd name="connsiteX1" fmla="*/ 515850 w 3637210"/>
              <a:gd name="connsiteY1" fmla="*/ 630408 h 4245278"/>
              <a:gd name="connsiteX2" fmla="*/ 548802 w 3637210"/>
              <a:gd name="connsiteY2" fmla="*/ 646883 h 4245278"/>
              <a:gd name="connsiteX3" fmla="*/ 1018358 w 3637210"/>
              <a:gd name="connsiteY3" fmla="*/ 1277078 h 4245278"/>
              <a:gd name="connsiteX4" fmla="*/ 1051310 w 3637210"/>
              <a:gd name="connsiteY4" fmla="*/ 1272959 h 4245278"/>
              <a:gd name="connsiteX5" fmla="*/ 2105753 w 3637210"/>
              <a:gd name="connsiteY5" fmla="*/ 2574538 h 4245278"/>
              <a:gd name="connsiteX6" fmla="*/ 2295223 w 3637210"/>
              <a:gd name="connsiteY6" fmla="*/ 2578656 h 4245278"/>
              <a:gd name="connsiteX7" fmla="*/ 2674164 w 3637210"/>
              <a:gd name="connsiteY7" fmla="*/ 2788721 h 4245278"/>
              <a:gd name="connsiteX8" fmla="*/ 3048985 w 3637210"/>
              <a:gd name="connsiteY8" fmla="*/ 3011143 h 4245278"/>
              <a:gd name="connsiteX9" fmla="*/ 3275526 w 3637210"/>
              <a:gd name="connsiteY9" fmla="*/ 3472462 h 4245278"/>
              <a:gd name="connsiteX10" fmla="*/ 3637210 w 3637210"/>
              <a:gd name="connsiteY10" fmla="*/ 4245278 h 4245278"/>
              <a:gd name="connsiteX0" fmla="*/ 0 w 3637210"/>
              <a:gd name="connsiteY0" fmla="*/ 0 h 4245278"/>
              <a:gd name="connsiteX1" fmla="*/ 515850 w 3637210"/>
              <a:gd name="connsiteY1" fmla="*/ 630408 h 4245278"/>
              <a:gd name="connsiteX2" fmla="*/ 548802 w 3637210"/>
              <a:gd name="connsiteY2" fmla="*/ 646883 h 4245278"/>
              <a:gd name="connsiteX3" fmla="*/ 1018358 w 3637210"/>
              <a:gd name="connsiteY3" fmla="*/ 1277078 h 4245278"/>
              <a:gd name="connsiteX4" fmla="*/ 1051310 w 3637210"/>
              <a:gd name="connsiteY4" fmla="*/ 1272959 h 4245278"/>
              <a:gd name="connsiteX5" fmla="*/ 2105753 w 3637210"/>
              <a:gd name="connsiteY5" fmla="*/ 2574538 h 4245278"/>
              <a:gd name="connsiteX6" fmla="*/ 2295223 w 3637210"/>
              <a:gd name="connsiteY6" fmla="*/ 2578656 h 4245278"/>
              <a:gd name="connsiteX7" fmla="*/ 2637093 w 3637210"/>
              <a:gd name="connsiteY7" fmla="*/ 3011143 h 4245278"/>
              <a:gd name="connsiteX8" fmla="*/ 3048985 w 3637210"/>
              <a:gd name="connsiteY8" fmla="*/ 3011143 h 4245278"/>
              <a:gd name="connsiteX9" fmla="*/ 3275526 w 3637210"/>
              <a:gd name="connsiteY9" fmla="*/ 3472462 h 4245278"/>
              <a:gd name="connsiteX10" fmla="*/ 3637210 w 3637210"/>
              <a:gd name="connsiteY10" fmla="*/ 4245278 h 4245278"/>
              <a:gd name="connsiteX0" fmla="*/ 0 w 3637210"/>
              <a:gd name="connsiteY0" fmla="*/ 0 h 4245278"/>
              <a:gd name="connsiteX1" fmla="*/ 515850 w 3637210"/>
              <a:gd name="connsiteY1" fmla="*/ 630408 h 4245278"/>
              <a:gd name="connsiteX2" fmla="*/ 548802 w 3637210"/>
              <a:gd name="connsiteY2" fmla="*/ 646883 h 4245278"/>
              <a:gd name="connsiteX3" fmla="*/ 1018358 w 3637210"/>
              <a:gd name="connsiteY3" fmla="*/ 1277078 h 4245278"/>
              <a:gd name="connsiteX4" fmla="*/ 1051310 w 3637210"/>
              <a:gd name="connsiteY4" fmla="*/ 1272959 h 4245278"/>
              <a:gd name="connsiteX5" fmla="*/ 2105753 w 3637210"/>
              <a:gd name="connsiteY5" fmla="*/ 2574538 h 4245278"/>
              <a:gd name="connsiteX6" fmla="*/ 2295223 w 3637210"/>
              <a:gd name="connsiteY6" fmla="*/ 2578656 h 4245278"/>
              <a:gd name="connsiteX7" fmla="*/ 2637093 w 3637210"/>
              <a:gd name="connsiteY7" fmla="*/ 3011143 h 4245278"/>
              <a:gd name="connsiteX8" fmla="*/ 3048985 w 3637210"/>
              <a:gd name="connsiteY8" fmla="*/ 3011143 h 4245278"/>
              <a:gd name="connsiteX9" fmla="*/ 3139602 w 3637210"/>
              <a:gd name="connsiteY9" fmla="*/ 3184137 h 4245278"/>
              <a:gd name="connsiteX10" fmla="*/ 3275526 w 3637210"/>
              <a:gd name="connsiteY10" fmla="*/ 3472462 h 4245278"/>
              <a:gd name="connsiteX11" fmla="*/ 3637210 w 3637210"/>
              <a:gd name="connsiteY11" fmla="*/ 4245278 h 4245278"/>
              <a:gd name="connsiteX0" fmla="*/ 0 w 3637210"/>
              <a:gd name="connsiteY0" fmla="*/ 0 h 4245278"/>
              <a:gd name="connsiteX1" fmla="*/ 515850 w 3637210"/>
              <a:gd name="connsiteY1" fmla="*/ 630408 h 4245278"/>
              <a:gd name="connsiteX2" fmla="*/ 548802 w 3637210"/>
              <a:gd name="connsiteY2" fmla="*/ 646883 h 4245278"/>
              <a:gd name="connsiteX3" fmla="*/ 1018358 w 3637210"/>
              <a:gd name="connsiteY3" fmla="*/ 1277078 h 4245278"/>
              <a:gd name="connsiteX4" fmla="*/ 1051310 w 3637210"/>
              <a:gd name="connsiteY4" fmla="*/ 1272959 h 4245278"/>
              <a:gd name="connsiteX5" fmla="*/ 2105753 w 3637210"/>
              <a:gd name="connsiteY5" fmla="*/ 2574538 h 4245278"/>
              <a:gd name="connsiteX6" fmla="*/ 2295223 w 3637210"/>
              <a:gd name="connsiteY6" fmla="*/ 2578656 h 4245278"/>
              <a:gd name="connsiteX7" fmla="*/ 2637093 w 3637210"/>
              <a:gd name="connsiteY7" fmla="*/ 3011143 h 4245278"/>
              <a:gd name="connsiteX8" fmla="*/ 3048985 w 3637210"/>
              <a:gd name="connsiteY8" fmla="*/ 3011143 h 4245278"/>
              <a:gd name="connsiteX9" fmla="*/ 3090175 w 3637210"/>
              <a:gd name="connsiteY9" fmla="*/ 3645456 h 4245278"/>
              <a:gd name="connsiteX10" fmla="*/ 3275526 w 3637210"/>
              <a:gd name="connsiteY10" fmla="*/ 3472462 h 4245278"/>
              <a:gd name="connsiteX11" fmla="*/ 3637210 w 3637210"/>
              <a:gd name="connsiteY11" fmla="*/ 4245278 h 4245278"/>
              <a:gd name="connsiteX0" fmla="*/ 0 w 3637210"/>
              <a:gd name="connsiteY0" fmla="*/ 0 h 4245278"/>
              <a:gd name="connsiteX1" fmla="*/ 515850 w 3637210"/>
              <a:gd name="connsiteY1" fmla="*/ 630408 h 4245278"/>
              <a:gd name="connsiteX2" fmla="*/ 548802 w 3637210"/>
              <a:gd name="connsiteY2" fmla="*/ 646883 h 4245278"/>
              <a:gd name="connsiteX3" fmla="*/ 1018358 w 3637210"/>
              <a:gd name="connsiteY3" fmla="*/ 1277078 h 4245278"/>
              <a:gd name="connsiteX4" fmla="*/ 1051310 w 3637210"/>
              <a:gd name="connsiteY4" fmla="*/ 1272959 h 4245278"/>
              <a:gd name="connsiteX5" fmla="*/ 2105753 w 3637210"/>
              <a:gd name="connsiteY5" fmla="*/ 2574538 h 4245278"/>
              <a:gd name="connsiteX6" fmla="*/ 2295223 w 3637210"/>
              <a:gd name="connsiteY6" fmla="*/ 2578656 h 4245278"/>
              <a:gd name="connsiteX7" fmla="*/ 2637093 w 3637210"/>
              <a:gd name="connsiteY7" fmla="*/ 3011143 h 4245278"/>
              <a:gd name="connsiteX8" fmla="*/ 3048985 w 3637210"/>
              <a:gd name="connsiteY8" fmla="*/ 3011143 h 4245278"/>
              <a:gd name="connsiteX9" fmla="*/ 3090175 w 3637210"/>
              <a:gd name="connsiteY9" fmla="*/ 3645456 h 4245278"/>
              <a:gd name="connsiteX10" fmla="*/ 3114888 w 3637210"/>
              <a:gd name="connsiteY10" fmla="*/ 3641337 h 4245278"/>
              <a:gd name="connsiteX11" fmla="*/ 3637210 w 3637210"/>
              <a:gd name="connsiteY11" fmla="*/ 4245278 h 4245278"/>
              <a:gd name="connsiteX0" fmla="*/ 0 w 3637210"/>
              <a:gd name="connsiteY0" fmla="*/ 0 h 4245278"/>
              <a:gd name="connsiteX1" fmla="*/ 515850 w 3637210"/>
              <a:gd name="connsiteY1" fmla="*/ 630408 h 4245278"/>
              <a:gd name="connsiteX2" fmla="*/ 548802 w 3637210"/>
              <a:gd name="connsiteY2" fmla="*/ 646883 h 4245278"/>
              <a:gd name="connsiteX3" fmla="*/ 1018358 w 3637210"/>
              <a:gd name="connsiteY3" fmla="*/ 1277078 h 4245278"/>
              <a:gd name="connsiteX4" fmla="*/ 1051310 w 3637210"/>
              <a:gd name="connsiteY4" fmla="*/ 1272959 h 4245278"/>
              <a:gd name="connsiteX5" fmla="*/ 2105753 w 3637210"/>
              <a:gd name="connsiteY5" fmla="*/ 2574538 h 4245278"/>
              <a:gd name="connsiteX6" fmla="*/ 2295223 w 3637210"/>
              <a:gd name="connsiteY6" fmla="*/ 2578656 h 4245278"/>
              <a:gd name="connsiteX7" fmla="*/ 2637093 w 3637210"/>
              <a:gd name="connsiteY7" fmla="*/ 3011143 h 4245278"/>
              <a:gd name="connsiteX8" fmla="*/ 2682401 w 3637210"/>
              <a:gd name="connsiteY8" fmla="*/ 3007024 h 4245278"/>
              <a:gd name="connsiteX9" fmla="*/ 3090175 w 3637210"/>
              <a:gd name="connsiteY9" fmla="*/ 3645456 h 4245278"/>
              <a:gd name="connsiteX10" fmla="*/ 3114888 w 3637210"/>
              <a:gd name="connsiteY10" fmla="*/ 3641337 h 4245278"/>
              <a:gd name="connsiteX11" fmla="*/ 3637210 w 3637210"/>
              <a:gd name="connsiteY11" fmla="*/ 4245278 h 4245278"/>
              <a:gd name="connsiteX0" fmla="*/ 0 w 3637210"/>
              <a:gd name="connsiteY0" fmla="*/ 0 h 4245278"/>
              <a:gd name="connsiteX1" fmla="*/ 515850 w 3637210"/>
              <a:gd name="connsiteY1" fmla="*/ 630408 h 4245278"/>
              <a:gd name="connsiteX2" fmla="*/ 548802 w 3637210"/>
              <a:gd name="connsiteY2" fmla="*/ 646883 h 4245278"/>
              <a:gd name="connsiteX3" fmla="*/ 1018358 w 3637210"/>
              <a:gd name="connsiteY3" fmla="*/ 1277078 h 4245278"/>
              <a:gd name="connsiteX4" fmla="*/ 1051310 w 3637210"/>
              <a:gd name="connsiteY4" fmla="*/ 1272959 h 4245278"/>
              <a:gd name="connsiteX5" fmla="*/ 2105753 w 3637210"/>
              <a:gd name="connsiteY5" fmla="*/ 2574538 h 4245278"/>
              <a:gd name="connsiteX6" fmla="*/ 2295223 w 3637210"/>
              <a:gd name="connsiteY6" fmla="*/ 2578656 h 4245278"/>
              <a:gd name="connsiteX7" fmla="*/ 2637093 w 3637210"/>
              <a:gd name="connsiteY7" fmla="*/ 3011143 h 4245278"/>
              <a:gd name="connsiteX8" fmla="*/ 2682401 w 3637210"/>
              <a:gd name="connsiteY8" fmla="*/ 3007024 h 4245278"/>
              <a:gd name="connsiteX9" fmla="*/ 3090175 w 3637210"/>
              <a:gd name="connsiteY9" fmla="*/ 3645456 h 4245278"/>
              <a:gd name="connsiteX10" fmla="*/ 3135482 w 3637210"/>
              <a:gd name="connsiteY10" fmla="*/ 3645456 h 4245278"/>
              <a:gd name="connsiteX11" fmla="*/ 3637210 w 3637210"/>
              <a:gd name="connsiteY11" fmla="*/ 4245278 h 4245278"/>
              <a:gd name="connsiteX0" fmla="*/ 0 w 3637210"/>
              <a:gd name="connsiteY0" fmla="*/ 0 h 4245278"/>
              <a:gd name="connsiteX1" fmla="*/ 515850 w 3637210"/>
              <a:gd name="connsiteY1" fmla="*/ 630408 h 4245278"/>
              <a:gd name="connsiteX2" fmla="*/ 548802 w 3637210"/>
              <a:gd name="connsiteY2" fmla="*/ 646883 h 4245278"/>
              <a:gd name="connsiteX3" fmla="*/ 1018358 w 3637210"/>
              <a:gd name="connsiteY3" fmla="*/ 1277078 h 4245278"/>
              <a:gd name="connsiteX4" fmla="*/ 1051310 w 3637210"/>
              <a:gd name="connsiteY4" fmla="*/ 1272959 h 4245278"/>
              <a:gd name="connsiteX5" fmla="*/ 2105753 w 3637210"/>
              <a:gd name="connsiteY5" fmla="*/ 2574538 h 4245278"/>
              <a:gd name="connsiteX6" fmla="*/ 2295223 w 3637210"/>
              <a:gd name="connsiteY6" fmla="*/ 2578656 h 4245278"/>
              <a:gd name="connsiteX7" fmla="*/ 2637093 w 3637210"/>
              <a:gd name="connsiteY7" fmla="*/ 3011143 h 4245278"/>
              <a:gd name="connsiteX8" fmla="*/ 2682401 w 3637210"/>
              <a:gd name="connsiteY8" fmla="*/ 3007024 h 4245278"/>
              <a:gd name="connsiteX9" fmla="*/ 3106650 w 3637210"/>
              <a:gd name="connsiteY9" fmla="*/ 3641337 h 4245278"/>
              <a:gd name="connsiteX10" fmla="*/ 3135482 w 3637210"/>
              <a:gd name="connsiteY10" fmla="*/ 3645456 h 4245278"/>
              <a:gd name="connsiteX11" fmla="*/ 3637210 w 3637210"/>
              <a:gd name="connsiteY11" fmla="*/ 4245278 h 424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37210" h="4245278">
                <a:moveTo>
                  <a:pt x="0" y="0"/>
                </a:moveTo>
                <a:cubicBezTo>
                  <a:pt x="181561" y="211509"/>
                  <a:pt x="334289" y="418899"/>
                  <a:pt x="515850" y="630408"/>
                </a:cubicBezTo>
                <a:cubicBezTo>
                  <a:pt x="528207" y="645511"/>
                  <a:pt x="536445" y="631780"/>
                  <a:pt x="548802" y="646883"/>
                </a:cubicBezTo>
                <a:cubicBezTo>
                  <a:pt x="721796" y="845964"/>
                  <a:pt x="845364" y="1077997"/>
                  <a:pt x="1018358" y="1277078"/>
                </a:cubicBezTo>
                <a:cubicBezTo>
                  <a:pt x="1032088" y="1292181"/>
                  <a:pt x="1037580" y="1257856"/>
                  <a:pt x="1051310" y="1272959"/>
                </a:cubicBezTo>
                <a:cubicBezTo>
                  <a:pt x="1409656" y="1683478"/>
                  <a:pt x="1747407" y="2164019"/>
                  <a:pt x="2105753" y="2574538"/>
                </a:cubicBezTo>
                <a:lnTo>
                  <a:pt x="2295223" y="2578656"/>
                </a:lnTo>
                <a:lnTo>
                  <a:pt x="2637093" y="3011143"/>
                </a:lnTo>
                <a:lnTo>
                  <a:pt x="2682401" y="3007024"/>
                </a:lnTo>
                <a:lnTo>
                  <a:pt x="3106650" y="3641337"/>
                </a:lnTo>
                <a:lnTo>
                  <a:pt x="3135482" y="3645456"/>
                </a:lnTo>
                <a:lnTo>
                  <a:pt x="3637210" y="4245278"/>
                </a:lnTo>
              </a:path>
            </a:pathLst>
          </a:custGeom>
          <a:noFill/>
          <a:ln w="22225">
            <a:solidFill>
              <a:srgbClr val="C00000"/>
            </a:solidFill>
            <a:round/>
            <a:headEnd/>
            <a:tailEnd type="triangle" w="med" len="lg"/>
          </a:ln>
          <a:effectLst>
            <a:outerShdw blurRad="38100" dist="50800" dir="4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" name="Text Box 29"/>
          <p:cNvSpPr txBox="1">
            <a:spLocks noChangeArrowheads="1"/>
          </p:cNvSpPr>
          <p:nvPr/>
        </p:nvSpPr>
        <p:spPr bwMode="auto">
          <a:xfrm>
            <a:off x="2241405" y="437733"/>
            <a:ext cx="16385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600" dirty="0" smtClean="0">
                <a:solidFill>
                  <a:srgbClr val="C00000"/>
                </a:solidFill>
              </a:rPr>
              <a:t>angle = </a:t>
            </a:r>
            <a:r>
              <a:rPr lang="fr-FR" altLang="fr-FR" sz="1600" dirty="0">
                <a:solidFill>
                  <a:srgbClr val="C00000"/>
                </a:solidFill>
              </a:rPr>
              <a:t>vitesse </a:t>
            </a:r>
          </a:p>
        </p:txBody>
      </p:sp>
      <p:sp>
        <p:nvSpPr>
          <p:cNvPr id="52" name="Line 27"/>
          <p:cNvSpPr>
            <a:spLocks noChangeShapeType="1"/>
          </p:cNvSpPr>
          <p:nvPr/>
        </p:nvSpPr>
        <p:spPr bwMode="auto">
          <a:xfrm>
            <a:off x="3759201" y="1116013"/>
            <a:ext cx="4837081" cy="4240817"/>
          </a:xfrm>
          <a:custGeom>
            <a:avLst/>
            <a:gdLst>
              <a:gd name="connsiteX0" fmla="*/ 0 w 3494087"/>
              <a:gd name="connsiteY0" fmla="*/ 0 h 4070350"/>
              <a:gd name="connsiteX1" fmla="*/ 3494087 w 3494087"/>
              <a:gd name="connsiteY1" fmla="*/ 4070350 h 4070350"/>
              <a:gd name="connsiteX0" fmla="*/ 0 w 3637210"/>
              <a:gd name="connsiteY0" fmla="*/ 0 h 4245278"/>
              <a:gd name="connsiteX1" fmla="*/ 3637210 w 3637210"/>
              <a:gd name="connsiteY1" fmla="*/ 4245278 h 4245278"/>
              <a:gd name="connsiteX0" fmla="*/ 0 w 3637210"/>
              <a:gd name="connsiteY0" fmla="*/ 0 h 4245278"/>
              <a:gd name="connsiteX1" fmla="*/ 515850 w 3637210"/>
              <a:gd name="connsiteY1" fmla="*/ 630408 h 4245278"/>
              <a:gd name="connsiteX2" fmla="*/ 3637210 w 3637210"/>
              <a:gd name="connsiteY2" fmla="*/ 4245278 h 4245278"/>
              <a:gd name="connsiteX0" fmla="*/ 0 w 3637210"/>
              <a:gd name="connsiteY0" fmla="*/ 0 h 4245278"/>
              <a:gd name="connsiteX1" fmla="*/ 515850 w 3637210"/>
              <a:gd name="connsiteY1" fmla="*/ 630408 h 4245278"/>
              <a:gd name="connsiteX2" fmla="*/ 548802 w 3637210"/>
              <a:gd name="connsiteY2" fmla="*/ 646883 h 4245278"/>
              <a:gd name="connsiteX3" fmla="*/ 3637210 w 3637210"/>
              <a:gd name="connsiteY3" fmla="*/ 4245278 h 4245278"/>
              <a:gd name="connsiteX0" fmla="*/ 0 w 3637210"/>
              <a:gd name="connsiteY0" fmla="*/ 0 h 4245278"/>
              <a:gd name="connsiteX1" fmla="*/ 515850 w 3637210"/>
              <a:gd name="connsiteY1" fmla="*/ 630408 h 4245278"/>
              <a:gd name="connsiteX2" fmla="*/ 548802 w 3637210"/>
              <a:gd name="connsiteY2" fmla="*/ 646883 h 4245278"/>
              <a:gd name="connsiteX3" fmla="*/ 1018358 w 3637210"/>
              <a:gd name="connsiteY3" fmla="*/ 1277078 h 4245278"/>
              <a:gd name="connsiteX4" fmla="*/ 3637210 w 3637210"/>
              <a:gd name="connsiteY4" fmla="*/ 4245278 h 4245278"/>
              <a:gd name="connsiteX0" fmla="*/ 0 w 3637210"/>
              <a:gd name="connsiteY0" fmla="*/ 0 h 4245278"/>
              <a:gd name="connsiteX1" fmla="*/ 515850 w 3637210"/>
              <a:gd name="connsiteY1" fmla="*/ 630408 h 4245278"/>
              <a:gd name="connsiteX2" fmla="*/ 548802 w 3637210"/>
              <a:gd name="connsiteY2" fmla="*/ 646883 h 4245278"/>
              <a:gd name="connsiteX3" fmla="*/ 1018358 w 3637210"/>
              <a:gd name="connsiteY3" fmla="*/ 1277078 h 4245278"/>
              <a:gd name="connsiteX4" fmla="*/ 1051310 w 3637210"/>
              <a:gd name="connsiteY4" fmla="*/ 1272959 h 4245278"/>
              <a:gd name="connsiteX5" fmla="*/ 3637210 w 3637210"/>
              <a:gd name="connsiteY5" fmla="*/ 4245278 h 4245278"/>
              <a:gd name="connsiteX0" fmla="*/ 0 w 3637210"/>
              <a:gd name="connsiteY0" fmla="*/ 0 h 4245278"/>
              <a:gd name="connsiteX1" fmla="*/ 515850 w 3637210"/>
              <a:gd name="connsiteY1" fmla="*/ 630408 h 4245278"/>
              <a:gd name="connsiteX2" fmla="*/ 548802 w 3637210"/>
              <a:gd name="connsiteY2" fmla="*/ 646883 h 4245278"/>
              <a:gd name="connsiteX3" fmla="*/ 1018358 w 3637210"/>
              <a:gd name="connsiteY3" fmla="*/ 1277078 h 4245278"/>
              <a:gd name="connsiteX4" fmla="*/ 1051310 w 3637210"/>
              <a:gd name="connsiteY4" fmla="*/ 1272959 h 4245278"/>
              <a:gd name="connsiteX5" fmla="*/ 2101634 w 3637210"/>
              <a:gd name="connsiteY5" fmla="*/ 2562181 h 4245278"/>
              <a:gd name="connsiteX6" fmla="*/ 3637210 w 3637210"/>
              <a:gd name="connsiteY6" fmla="*/ 4245278 h 4245278"/>
              <a:gd name="connsiteX0" fmla="*/ 0 w 3637210"/>
              <a:gd name="connsiteY0" fmla="*/ 0 h 4245278"/>
              <a:gd name="connsiteX1" fmla="*/ 515850 w 3637210"/>
              <a:gd name="connsiteY1" fmla="*/ 630408 h 4245278"/>
              <a:gd name="connsiteX2" fmla="*/ 548802 w 3637210"/>
              <a:gd name="connsiteY2" fmla="*/ 646883 h 4245278"/>
              <a:gd name="connsiteX3" fmla="*/ 1018358 w 3637210"/>
              <a:gd name="connsiteY3" fmla="*/ 1277078 h 4245278"/>
              <a:gd name="connsiteX4" fmla="*/ 1051310 w 3637210"/>
              <a:gd name="connsiteY4" fmla="*/ 1272959 h 4245278"/>
              <a:gd name="connsiteX5" fmla="*/ 2101634 w 3637210"/>
              <a:gd name="connsiteY5" fmla="*/ 2562181 h 4245278"/>
              <a:gd name="connsiteX6" fmla="*/ 2295223 w 3637210"/>
              <a:gd name="connsiteY6" fmla="*/ 2595132 h 4245278"/>
              <a:gd name="connsiteX7" fmla="*/ 3637210 w 3637210"/>
              <a:gd name="connsiteY7" fmla="*/ 4245278 h 4245278"/>
              <a:gd name="connsiteX0" fmla="*/ 0 w 3637210"/>
              <a:gd name="connsiteY0" fmla="*/ 0 h 4245278"/>
              <a:gd name="connsiteX1" fmla="*/ 515850 w 3637210"/>
              <a:gd name="connsiteY1" fmla="*/ 630408 h 4245278"/>
              <a:gd name="connsiteX2" fmla="*/ 548802 w 3637210"/>
              <a:gd name="connsiteY2" fmla="*/ 646883 h 4245278"/>
              <a:gd name="connsiteX3" fmla="*/ 1018358 w 3637210"/>
              <a:gd name="connsiteY3" fmla="*/ 1277078 h 4245278"/>
              <a:gd name="connsiteX4" fmla="*/ 1051310 w 3637210"/>
              <a:gd name="connsiteY4" fmla="*/ 1272959 h 4245278"/>
              <a:gd name="connsiteX5" fmla="*/ 2101634 w 3637210"/>
              <a:gd name="connsiteY5" fmla="*/ 2562181 h 4245278"/>
              <a:gd name="connsiteX6" fmla="*/ 2295223 w 3637210"/>
              <a:gd name="connsiteY6" fmla="*/ 2595132 h 4245278"/>
              <a:gd name="connsiteX7" fmla="*/ 3637210 w 3637210"/>
              <a:gd name="connsiteY7" fmla="*/ 4245278 h 4245278"/>
              <a:gd name="connsiteX0" fmla="*/ 0 w 3637210"/>
              <a:gd name="connsiteY0" fmla="*/ 0 h 4245278"/>
              <a:gd name="connsiteX1" fmla="*/ 515850 w 3637210"/>
              <a:gd name="connsiteY1" fmla="*/ 630408 h 4245278"/>
              <a:gd name="connsiteX2" fmla="*/ 548802 w 3637210"/>
              <a:gd name="connsiteY2" fmla="*/ 646883 h 4245278"/>
              <a:gd name="connsiteX3" fmla="*/ 1018358 w 3637210"/>
              <a:gd name="connsiteY3" fmla="*/ 1277078 h 4245278"/>
              <a:gd name="connsiteX4" fmla="*/ 1051310 w 3637210"/>
              <a:gd name="connsiteY4" fmla="*/ 1272959 h 4245278"/>
              <a:gd name="connsiteX5" fmla="*/ 2101634 w 3637210"/>
              <a:gd name="connsiteY5" fmla="*/ 2562181 h 4245278"/>
              <a:gd name="connsiteX6" fmla="*/ 2295223 w 3637210"/>
              <a:gd name="connsiteY6" fmla="*/ 2578656 h 4245278"/>
              <a:gd name="connsiteX7" fmla="*/ 3637210 w 3637210"/>
              <a:gd name="connsiteY7" fmla="*/ 4245278 h 4245278"/>
              <a:gd name="connsiteX0" fmla="*/ 0 w 3637210"/>
              <a:gd name="connsiteY0" fmla="*/ 0 h 4245278"/>
              <a:gd name="connsiteX1" fmla="*/ 515850 w 3637210"/>
              <a:gd name="connsiteY1" fmla="*/ 630408 h 4245278"/>
              <a:gd name="connsiteX2" fmla="*/ 548802 w 3637210"/>
              <a:gd name="connsiteY2" fmla="*/ 646883 h 4245278"/>
              <a:gd name="connsiteX3" fmla="*/ 1018358 w 3637210"/>
              <a:gd name="connsiteY3" fmla="*/ 1277078 h 4245278"/>
              <a:gd name="connsiteX4" fmla="*/ 1051310 w 3637210"/>
              <a:gd name="connsiteY4" fmla="*/ 1272959 h 4245278"/>
              <a:gd name="connsiteX5" fmla="*/ 2105753 w 3637210"/>
              <a:gd name="connsiteY5" fmla="*/ 2574538 h 4245278"/>
              <a:gd name="connsiteX6" fmla="*/ 2295223 w 3637210"/>
              <a:gd name="connsiteY6" fmla="*/ 2578656 h 4245278"/>
              <a:gd name="connsiteX7" fmla="*/ 3637210 w 3637210"/>
              <a:gd name="connsiteY7" fmla="*/ 4245278 h 4245278"/>
              <a:gd name="connsiteX0" fmla="*/ 0 w 3637210"/>
              <a:gd name="connsiteY0" fmla="*/ 0 h 4245278"/>
              <a:gd name="connsiteX1" fmla="*/ 515850 w 3637210"/>
              <a:gd name="connsiteY1" fmla="*/ 630408 h 4245278"/>
              <a:gd name="connsiteX2" fmla="*/ 548802 w 3637210"/>
              <a:gd name="connsiteY2" fmla="*/ 646883 h 4245278"/>
              <a:gd name="connsiteX3" fmla="*/ 1018358 w 3637210"/>
              <a:gd name="connsiteY3" fmla="*/ 1277078 h 4245278"/>
              <a:gd name="connsiteX4" fmla="*/ 1051310 w 3637210"/>
              <a:gd name="connsiteY4" fmla="*/ 1272959 h 4245278"/>
              <a:gd name="connsiteX5" fmla="*/ 2105753 w 3637210"/>
              <a:gd name="connsiteY5" fmla="*/ 2574538 h 4245278"/>
              <a:gd name="connsiteX6" fmla="*/ 2295223 w 3637210"/>
              <a:gd name="connsiteY6" fmla="*/ 2578656 h 4245278"/>
              <a:gd name="connsiteX7" fmla="*/ 3048985 w 3637210"/>
              <a:gd name="connsiteY7" fmla="*/ 3011143 h 4245278"/>
              <a:gd name="connsiteX8" fmla="*/ 3637210 w 3637210"/>
              <a:gd name="connsiteY8" fmla="*/ 4245278 h 4245278"/>
              <a:gd name="connsiteX0" fmla="*/ 0 w 3637210"/>
              <a:gd name="connsiteY0" fmla="*/ 0 h 4245278"/>
              <a:gd name="connsiteX1" fmla="*/ 515850 w 3637210"/>
              <a:gd name="connsiteY1" fmla="*/ 630408 h 4245278"/>
              <a:gd name="connsiteX2" fmla="*/ 548802 w 3637210"/>
              <a:gd name="connsiteY2" fmla="*/ 646883 h 4245278"/>
              <a:gd name="connsiteX3" fmla="*/ 1018358 w 3637210"/>
              <a:gd name="connsiteY3" fmla="*/ 1277078 h 4245278"/>
              <a:gd name="connsiteX4" fmla="*/ 1051310 w 3637210"/>
              <a:gd name="connsiteY4" fmla="*/ 1272959 h 4245278"/>
              <a:gd name="connsiteX5" fmla="*/ 2105753 w 3637210"/>
              <a:gd name="connsiteY5" fmla="*/ 2574538 h 4245278"/>
              <a:gd name="connsiteX6" fmla="*/ 2295223 w 3637210"/>
              <a:gd name="connsiteY6" fmla="*/ 2578656 h 4245278"/>
              <a:gd name="connsiteX7" fmla="*/ 3048985 w 3637210"/>
              <a:gd name="connsiteY7" fmla="*/ 3011143 h 4245278"/>
              <a:gd name="connsiteX8" fmla="*/ 3637210 w 3637210"/>
              <a:gd name="connsiteY8" fmla="*/ 4245278 h 4245278"/>
              <a:gd name="connsiteX0" fmla="*/ 0 w 3637210"/>
              <a:gd name="connsiteY0" fmla="*/ 0 h 4245278"/>
              <a:gd name="connsiteX1" fmla="*/ 515850 w 3637210"/>
              <a:gd name="connsiteY1" fmla="*/ 630408 h 4245278"/>
              <a:gd name="connsiteX2" fmla="*/ 548802 w 3637210"/>
              <a:gd name="connsiteY2" fmla="*/ 646883 h 4245278"/>
              <a:gd name="connsiteX3" fmla="*/ 1018358 w 3637210"/>
              <a:gd name="connsiteY3" fmla="*/ 1277078 h 4245278"/>
              <a:gd name="connsiteX4" fmla="*/ 1051310 w 3637210"/>
              <a:gd name="connsiteY4" fmla="*/ 1272959 h 4245278"/>
              <a:gd name="connsiteX5" fmla="*/ 2105753 w 3637210"/>
              <a:gd name="connsiteY5" fmla="*/ 2574538 h 4245278"/>
              <a:gd name="connsiteX6" fmla="*/ 2295223 w 3637210"/>
              <a:gd name="connsiteY6" fmla="*/ 2578656 h 4245278"/>
              <a:gd name="connsiteX7" fmla="*/ 3048985 w 3637210"/>
              <a:gd name="connsiteY7" fmla="*/ 3011143 h 4245278"/>
              <a:gd name="connsiteX8" fmla="*/ 3275526 w 3637210"/>
              <a:gd name="connsiteY8" fmla="*/ 3472462 h 4245278"/>
              <a:gd name="connsiteX9" fmla="*/ 3637210 w 3637210"/>
              <a:gd name="connsiteY9" fmla="*/ 4245278 h 4245278"/>
              <a:gd name="connsiteX0" fmla="*/ 0 w 3637210"/>
              <a:gd name="connsiteY0" fmla="*/ 0 h 4245278"/>
              <a:gd name="connsiteX1" fmla="*/ 515850 w 3637210"/>
              <a:gd name="connsiteY1" fmla="*/ 630408 h 4245278"/>
              <a:gd name="connsiteX2" fmla="*/ 548802 w 3637210"/>
              <a:gd name="connsiteY2" fmla="*/ 646883 h 4245278"/>
              <a:gd name="connsiteX3" fmla="*/ 1018358 w 3637210"/>
              <a:gd name="connsiteY3" fmla="*/ 1277078 h 4245278"/>
              <a:gd name="connsiteX4" fmla="*/ 1051310 w 3637210"/>
              <a:gd name="connsiteY4" fmla="*/ 1272959 h 4245278"/>
              <a:gd name="connsiteX5" fmla="*/ 2105753 w 3637210"/>
              <a:gd name="connsiteY5" fmla="*/ 2574538 h 4245278"/>
              <a:gd name="connsiteX6" fmla="*/ 2295223 w 3637210"/>
              <a:gd name="connsiteY6" fmla="*/ 2578656 h 4245278"/>
              <a:gd name="connsiteX7" fmla="*/ 2674164 w 3637210"/>
              <a:gd name="connsiteY7" fmla="*/ 2788721 h 4245278"/>
              <a:gd name="connsiteX8" fmla="*/ 3048985 w 3637210"/>
              <a:gd name="connsiteY8" fmla="*/ 3011143 h 4245278"/>
              <a:gd name="connsiteX9" fmla="*/ 3275526 w 3637210"/>
              <a:gd name="connsiteY9" fmla="*/ 3472462 h 4245278"/>
              <a:gd name="connsiteX10" fmla="*/ 3637210 w 3637210"/>
              <a:gd name="connsiteY10" fmla="*/ 4245278 h 4245278"/>
              <a:gd name="connsiteX0" fmla="*/ 0 w 3637210"/>
              <a:gd name="connsiteY0" fmla="*/ 0 h 4245278"/>
              <a:gd name="connsiteX1" fmla="*/ 515850 w 3637210"/>
              <a:gd name="connsiteY1" fmla="*/ 630408 h 4245278"/>
              <a:gd name="connsiteX2" fmla="*/ 548802 w 3637210"/>
              <a:gd name="connsiteY2" fmla="*/ 646883 h 4245278"/>
              <a:gd name="connsiteX3" fmla="*/ 1018358 w 3637210"/>
              <a:gd name="connsiteY3" fmla="*/ 1277078 h 4245278"/>
              <a:gd name="connsiteX4" fmla="*/ 1051310 w 3637210"/>
              <a:gd name="connsiteY4" fmla="*/ 1272959 h 4245278"/>
              <a:gd name="connsiteX5" fmla="*/ 2105753 w 3637210"/>
              <a:gd name="connsiteY5" fmla="*/ 2574538 h 4245278"/>
              <a:gd name="connsiteX6" fmla="*/ 2295223 w 3637210"/>
              <a:gd name="connsiteY6" fmla="*/ 2578656 h 4245278"/>
              <a:gd name="connsiteX7" fmla="*/ 2637093 w 3637210"/>
              <a:gd name="connsiteY7" fmla="*/ 3011143 h 4245278"/>
              <a:gd name="connsiteX8" fmla="*/ 3048985 w 3637210"/>
              <a:gd name="connsiteY8" fmla="*/ 3011143 h 4245278"/>
              <a:gd name="connsiteX9" fmla="*/ 3275526 w 3637210"/>
              <a:gd name="connsiteY9" fmla="*/ 3472462 h 4245278"/>
              <a:gd name="connsiteX10" fmla="*/ 3637210 w 3637210"/>
              <a:gd name="connsiteY10" fmla="*/ 4245278 h 4245278"/>
              <a:gd name="connsiteX0" fmla="*/ 0 w 3637210"/>
              <a:gd name="connsiteY0" fmla="*/ 0 h 4245278"/>
              <a:gd name="connsiteX1" fmla="*/ 515850 w 3637210"/>
              <a:gd name="connsiteY1" fmla="*/ 630408 h 4245278"/>
              <a:gd name="connsiteX2" fmla="*/ 548802 w 3637210"/>
              <a:gd name="connsiteY2" fmla="*/ 646883 h 4245278"/>
              <a:gd name="connsiteX3" fmla="*/ 1018358 w 3637210"/>
              <a:gd name="connsiteY3" fmla="*/ 1277078 h 4245278"/>
              <a:gd name="connsiteX4" fmla="*/ 1051310 w 3637210"/>
              <a:gd name="connsiteY4" fmla="*/ 1272959 h 4245278"/>
              <a:gd name="connsiteX5" fmla="*/ 2105753 w 3637210"/>
              <a:gd name="connsiteY5" fmla="*/ 2574538 h 4245278"/>
              <a:gd name="connsiteX6" fmla="*/ 2295223 w 3637210"/>
              <a:gd name="connsiteY6" fmla="*/ 2578656 h 4245278"/>
              <a:gd name="connsiteX7" fmla="*/ 2637093 w 3637210"/>
              <a:gd name="connsiteY7" fmla="*/ 3011143 h 4245278"/>
              <a:gd name="connsiteX8" fmla="*/ 3048985 w 3637210"/>
              <a:gd name="connsiteY8" fmla="*/ 3011143 h 4245278"/>
              <a:gd name="connsiteX9" fmla="*/ 3139602 w 3637210"/>
              <a:gd name="connsiteY9" fmla="*/ 3184137 h 4245278"/>
              <a:gd name="connsiteX10" fmla="*/ 3275526 w 3637210"/>
              <a:gd name="connsiteY10" fmla="*/ 3472462 h 4245278"/>
              <a:gd name="connsiteX11" fmla="*/ 3637210 w 3637210"/>
              <a:gd name="connsiteY11" fmla="*/ 4245278 h 4245278"/>
              <a:gd name="connsiteX0" fmla="*/ 0 w 3637210"/>
              <a:gd name="connsiteY0" fmla="*/ 0 h 4245278"/>
              <a:gd name="connsiteX1" fmla="*/ 515850 w 3637210"/>
              <a:gd name="connsiteY1" fmla="*/ 630408 h 4245278"/>
              <a:gd name="connsiteX2" fmla="*/ 548802 w 3637210"/>
              <a:gd name="connsiteY2" fmla="*/ 646883 h 4245278"/>
              <a:gd name="connsiteX3" fmla="*/ 1018358 w 3637210"/>
              <a:gd name="connsiteY3" fmla="*/ 1277078 h 4245278"/>
              <a:gd name="connsiteX4" fmla="*/ 1051310 w 3637210"/>
              <a:gd name="connsiteY4" fmla="*/ 1272959 h 4245278"/>
              <a:gd name="connsiteX5" fmla="*/ 2105753 w 3637210"/>
              <a:gd name="connsiteY5" fmla="*/ 2574538 h 4245278"/>
              <a:gd name="connsiteX6" fmla="*/ 2295223 w 3637210"/>
              <a:gd name="connsiteY6" fmla="*/ 2578656 h 4245278"/>
              <a:gd name="connsiteX7" fmla="*/ 2637093 w 3637210"/>
              <a:gd name="connsiteY7" fmla="*/ 3011143 h 4245278"/>
              <a:gd name="connsiteX8" fmla="*/ 3048985 w 3637210"/>
              <a:gd name="connsiteY8" fmla="*/ 3011143 h 4245278"/>
              <a:gd name="connsiteX9" fmla="*/ 3090175 w 3637210"/>
              <a:gd name="connsiteY9" fmla="*/ 3645456 h 4245278"/>
              <a:gd name="connsiteX10" fmla="*/ 3275526 w 3637210"/>
              <a:gd name="connsiteY10" fmla="*/ 3472462 h 4245278"/>
              <a:gd name="connsiteX11" fmla="*/ 3637210 w 3637210"/>
              <a:gd name="connsiteY11" fmla="*/ 4245278 h 4245278"/>
              <a:gd name="connsiteX0" fmla="*/ 0 w 3637210"/>
              <a:gd name="connsiteY0" fmla="*/ 0 h 4245278"/>
              <a:gd name="connsiteX1" fmla="*/ 515850 w 3637210"/>
              <a:gd name="connsiteY1" fmla="*/ 630408 h 4245278"/>
              <a:gd name="connsiteX2" fmla="*/ 548802 w 3637210"/>
              <a:gd name="connsiteY2" fmla="*/ 646883 h 4245278"/>
              <a:gd name="connsiteX3" fmla="*/ 1018358 w 3637210"/>
              <a:gd name="connsiteY3" fmla="*/ 1277078 h 4245278"/>
              <a:gd name="connsiteX4" fmla="*/ 1051310 w 3637210"/>
              <a:gd name="connsiteY4" fmla="*/ 1272959 h 4245278"/>
              <a:gd name="connsiteX5" fmla="*/ 2105753 w 3637210"/>
              <a:gd name="connsiteY5" fmla="*/ 2574538 h 4245278"/>
              <a:gd name="connsiteX6" fmla="*/ 2295223 w 3637210"/>
              <a:gd name="connsiteY6" fmla="*/ 2578656 h 4245278"/>
              <a:gd name="connsiteX7" fmla="*/ 2637093 w 3637210"/>
              <a:gd name="connsiteY7" fmla="*/ 3011143 h 4245278"/>
              <a:gd name="connsiteX8" fmla="*/ 3048985 w 3637210"/>
              <a:gd name="connsiteY8" fmla="*/ 3011143 h 4245278"/>
              <a:gd name="connsiteX9" fmla="*/ 3090175 w 3637210"/>
              <a:gd name="connsiteY9" fmla="*/ 3645456 h 4245278"/>
              <a:gd name="connsiteX10" fmla="*/ 3114888 w 3637210"/>
              <a:gd name="connsiteY10" fmla="*/ 3641337 h 4245278"/>
              <a:gd name="connsiteX11" fmla="*/ 3637210 w 3637210"/>
              <a:gd name="connsiteY11" fmla="*/ 4245278 h 4245278"/>
              <a:gd name="connsiteX0" fmla="*/ 0 w 3637210"/>
              <a:gd name="connsiteY0" fmla="*/ 0 h 4245278"/>
              <a:gd name="connsiteX1" fmla="*/ 515850 w 3637210"/>
              <a:gd name="connsiteY1" fmla="*/ 630408 h 4245278"/>
              <a:gd name="connsiteX2" fmla="*/ 548802 w 3637210"/>
              <a:gd name="connsiteY2" fmla="*/ 646883 h 4245278"/>
              <a:gd name="connsiteX3" fmla="*/ 1018358 w 3637210"/>
              <a:gd name="connsiteY3" fmla="*/ 1277078 h 4245278"/>
              <a:gd name="connsiteX4" fmla="*/ 1051310 w 3637210"/>
              <a:gd name="connsiteY4" fmla="*/ 1272959 h 4245278"/>
              <a:gd name="connsiteX5" fmla="*/ 2105753 w 3637210"/>
              <a:gd name="connsiteY5" fmla="*/ 2574538 h 4245278"/>
              <a:gd name="connsiteX6" fmla="*/ 2295223 w 3637210"/>
              <a:gd name="connsiteY6" fmla="*/ 2578656 h 4245278"/>
              <a:gd name="connsiteX7" fmla="*/ 2637093 w 3637210"/>
              <a:gd name="connsiteY7" fmla="*/ 3011143 h 4245278"/>
              <a:gd name="connsiteX8" fmla="*/ 2682401 w 3637210"/>
              <a:gd name="connsiteY8" fmla="*/ 3007024 h 4245278"/>
              <a:gd name="connsiteX9" fmla="*/ 3090175 w 3637210"/>
              <a:gd name="connsiteY9" fmla="*/ 3645456 h 4245278"/>
              <a:gd name="connsiteX10" fmla="*/ 3114888 w 3637210"/>
              <a:gd name="connsiteY10" fmla="*/ 3641337 h 4245278"/>
              <a:gd name="connsiteX11" fmla="*/ 3637210 w 3637210"/>
              <a:gd name="connsiteY11" fmla="*/ 4245278 h 4245278"/>
              <a:gd name="connsiteX0" fmla="*/ 0 w 3637210"/>
              <a:gd name="connsiteY0" fmla="*/ 0 h 4245278"/>
              <a:gd name="connsiteX1" fmla="*/ 515850 w 3637210"/>
              <a:gd name="connsiteY1" fmla="*/ 630408 h 4245278"/>
              <a:gd name="connsiteX2" fmla="*/ 548802 w 3637210"/>
              <a:gd name="connsiteY2" fmla="*/ 646883 h 4245278"/>
              <a:gd name="connsiteX3" fmla="*/ 1018358 w 3637210"/>
              <a:gd name="connsiteY3" fmla="*/ 1277078 h 4245278"/>
              <a:gd name="connsiteX4" fmla="*/ 1051310 w 3637210"/>
              <a:gd name="connsiteY4" fmla="*/ 1272959 h 4245278"/>
              <a:gd name="connsiteX5" fmla="*/ 2105753 w 3637210"/>
              <a:gd name="connsiteY5" fmla="*/ 2574538 h 4245278"/>
              <a:gd name="connsiteX6" fmla="*/ 2295223 w 3637210"/>
              <a:gd name="connsiteY6" fmla="*/ 2578656 h 4245278"/>
              <a:gd name="connsiteX7" fmla="*/ 2637093 w 3637210"/>
              <a:gd name="connsiteY7" fmla="*/ 3011143 h 4245278"/>
              <a:gd name="connsiteX8" fmla="*/ 2682401 w 3637210"/>
              <a:gd name="connsiteY8" fmla="*/ 3007024 h 4245278"/>
              <a:gd name="connsiteX9" fmla="*/ 3090175 w 3637210"/>
              <a:gd name="connsiteY9" fmla="*/ 3645456 h 4245278"/>
              <a:gd name="connsiteX10" fmla="*/ 3135482 w 3637210"/>
              <a:gd name="connsiteY10" fmla="*/ 3645456 h 4245278"/>
              <a:gd name="connsiteX11" fmla="*/ 3637210 w 3637210"/>
              <a:gd name="connsiteY11" fmla="*/ 4245278 h 4245278"/>
              <a:gd name="connsiteX0" fmla="*/ 0 w 3637210"/>
              <a:gd name="connsiteY0" fmla="*/ 0 h 4245278"/>
              <a:gd name="connsiteX1" fmla="*/ 515850 w 3637210"/>
              <a:gd name="connsiteY1" fmla="*/ 630408 h 4245278"/>
              <a:gd name="connsiteX2" fmla="*/ 548802 w 3637210"/>
              <a:gd name="connsiteY2" fmla="*/ 646883 h 4245278"/>
              <a:gd name="connsiteX3" fmla="*/ 1018358 w 3637210"/>
              <a:gd name="connsiteY3" fmla="*/ 1277078 h 4245278"/>
              <a:gd name="connsiteX4" fmla="*/ 1051310 w 3637210"/>
              <a:gd name="connsiteY4" fmla="*/ 1272959 h 4245278"/>
              <a:gd name="connsiteX5" fmla="*/ 2105753 w 3637210"/>
              <a:gd name="connsiteY5" fmla="*/ 2574538 h 4245278"/>
              <a:gd name="connsiteX6" fmla="*/ 2295223 w 3637210"/>
              <a:gd name="connsiteY6" fmla="*/ 2578656 h 4245278"/>
              <a:gd name="connsiteX7" fmla="*/ 2637093 w 3637210"/>
              <a:gd name="connsiteY7" fmla="*/ 3011143 h 4245278"/>
              <a:gd name="connsiteX8" fmla="*/ 2682401 w 3637210"/>
              <a:gd name="connsiteY8" fmla="*/ 3007024 h 4245278"/>
              <a:gd name="connsiteX9" fmla="*/ 3106650 w 3637210"/>
              <a:gd name="connsiteY9" fmla="*/ 3641337 h 4245278"/>
              <a:gd name="connsiteX10" fmla="*/ 3135482 w 3637210"/>
              <a:gd name="connsiteY10" fmla="*/ 3645456 h 4245278"/>
              <a:gd name="connsiteX11" fmla="*/ 3637210 w 3637210"/>
              <a:gd name="connsiteY11" fmla="*/ 4245278 h 4245278"/>
              <a:gd name="connsiteX0" fmla="*/ 0 w 3637210"/>
              <a:gd name="connsiteY0" fmla="*/ 0 h 4245278"/>
              <a:gd name="connsiteX1" fmla="*/ 515850 w 3637210"/>
              <a:gd name="connsiteY1" fmla="*/ 630408 h 4245278"/>
              <a:gd name="connsiteX2" fmla="*/ 588947 w 3637210"/>
              <a:gd name="connsiteY2" fmla="*/ 553213 h 4245278"/>
              <a:gd name="connsiteX3" fmla="*/ 1018358 w 3637210"/>
              <a:gd name="connsiteY3" fmla="*/ 1277078 h 4245278"/>
              <a:gd name="connsiteX4" fmla="*/ 1051310 w 3637210"/>
              <a:gd name="connsiteY4" fmla="*/ 1272959 h 4245278"/>
              <a:gd name="connsiteX5" fmla="*/ 2105753 w 3637210"/>
              <a:gd name="connsiteY5" fmla="*/ 2574538 h 4245278"/>
              <a:gd name="connsiteX6" fmla="*/ 2295223 w 3637210"/>
              <a:gd name="connsiteY6" fmla="*/ 2578656 h 4245278"/>
              <a:gd name="connsiteX7" fmla="*/ 2637093 w 3637210"/>
              <a:gd name="connsiteY7" fmla="*/ 3011143 h 4245278"/>
              <a:gd name="connsiteX8" fmla="*/ 2682401 w 3637210"/>
              <a:gd name="connsiteY8" fmla="*/ 3007024 h 4245278"/>
              <a:gd name="connsiteX9" fmla="*/ 3106650 w 3637210"/>
              <a:gd name="connsiteY9" fmla="*/ 3641337 h 4245278"/>
              <a:gd name="connsiteX10" fmla="*/ 3135482 w 3637210"/>
              <a:gd name="connsiteY10" fmla="*/ 3645456 h 4245278"/>
              <a:gd name="connsiteX11" fmla="*/ 3637210 w 3637210"/>
              <a:gd name="connsiteY11" fmla="*/ 4245278 h 4245278"/>
              <a:gd name="connsiteX0" fmla="*/ 0 w 3637210"/>
              <a:gd name="connsiteY0" fmla="*/ 0 h 4245278"/>
              <a:gd name="connsiteX1" fmla="*/ 515850 w 3637210"/>
              <a:gd name="connsiteY1" fmla="*/ 630408 h 4245278"/>
              <a:gd name="connsiteX2" fmla="*/ 588947 w 3637210"/>
              <a:gd name="connsiteY2" fmla="*/ 553213 h 4245278"/>
              <a:gd name="connsiteX3" fmla="*/ 1018358 w 3637210"/>
              <a:gd name="connsiteY3" fmla="*/ 1277078 h 4245278"/>
              <a:gd name="connsiteX4" fmla="*/ 1051310 w 3637210"/>
              <a:gd name="connsiteY4" fmla="*/ 1272959 h 4245278"/>
              <a:gd name="connsiteX5" fmla="*/ 2105753 w 3637210"/>
              <a:gd name="connsiteY5" fmla="*/ 2574538 h 4245278"/>
              <a:gd name="connsiteX6" fmla="*/ 2295223 w 3637210"/>
              <a:gd name="connsiteY6" fmla="*/ 2578656 h 4245278"/>
              <a:gd name="connsiteX7" fmla="*/ 2637093 w 3637210"/>
              <a:gd name="connsiteY7" fmla="*/ 3011143 h 4245278"/>
              <a:gd name="connsiteX8" fmla="*/ 2682401 w 3637210"/>
              <a:gd name="connsiteY8" fmla="*/ 3007024 h 4245278"/>
              <a:gd name="connsiteX9" fmla="*/ 3106650 w 3637210"/>
              <a:gd name="connsiteY9" fmla="*/ 3641337 h 4245278"/>
              <a:gd name="connsiteX10" fmla="*/ 3135482 w 3637210"/>
              <a:gd name="connsiteY10" fmla="*/ 3645456 h 4245278"/>
              <a:gd name="connsiteX11" fmla="*/ 3637210 w 3637210"/>
              <a:gd name="connsiteY11" fmla="*/ 4245278 h 4245278"/>
              <a:gd name="connsiteX0" fmla="*/ 0 w 3637210"/>
              <a:gd name="connsiteY0" fmla="*/ 0 h 4245278"/>
              <a:gd name="connsiteX1" fmla="*/ 538153 w 3637210"/>
              <a:gd name="connsiteY1" fmla="*/ 550119 h 4245278"/>
              <a:gd name="connsiteX2" fmla="*/ 588947 w 3637210"/>
              <a:gd name="connsiteY2" fmla="*/ 553213 h 4245278"/>
              <a:gd name="connsiteX3" fmla="*/ 1018358 w 3637210"/>
              <a:gd name="connsiteY3" fmla="*/ 1277078 h 4245278"/>
              <a:gd name="connsiteX4" fmla="*/ 1051310 w 3637210"/>
              <a:gd name="connsiteY4" fmla="*/ 1272959 h 4245278"/>
              <a:gd name="connsiteX5" fmla="*/ 2105753 w 3637210"/>
              <a:gd name="connsiteY5" fmla="*/ 2574538 h 4245278"/>
              <a:gd name="connsiteX6" fmla="*/ 2295223 w 3637210"/>
              <a:gd name="connsiteY6" fmla="*/ 2578656 h 4245278"/>
              <a:gd name="connsiteX7" fmla="*/ 2637093 w 3637210"/>
              <a:gd name="connsiteY7" fmla="*/ 3011143 h 4245278"/>
              <a:gd name="connsiteX8" fmla="*/ 2682401 w 3637210"/>
              <a:gd name="connsiteY8" fmla="*/ 3007024 h 4245278"/>
              <a:gd name="connsiteX9" fmla="*/ 3106650 w 3637210"/>
              <a:gd name="connsiteY9" fmla="*/ 3641337 h 4245278"/>
              <a:gd name="connsiteX10" fmla="*/ 3135482 w 3637210"/>
              <a:gd name="connsiteY10" fmla="*/ 3645456 h 4245278"/>
              <a:gd name="connsiteX11" fmla="*/ 3637210 w 3637210"/>
              <a:gd name="connsiteY11" fmla="*/ 4245278 h 4245278"/>
              <a:gd name="connsiteX0" fmla="*/ 0 w 3637210"/>
              <a:gd name="connsiteY0" fmla="*/ 0 h 4245278"/>
              <a:gd name="connsiteX1" fmla="*/ 538153 w 3637210"/>
              <a:gd name="connsiteY1" fmla="*/ 550119 h 4245278"/>
              <a:gd name="connsiteX2" fmla="*/ 588947 w 3637210"/>
              <a:gd name="connsiteY2" fmla="*/ 553213 h 4245278"/>
              <a:gd name="connsiteX3" fmla="*/ 1018358 w 3637210"/>
              <a:gd name="connsiteY3" fmla="*/ 1277078 h 4245278"/>
              <a:gd name="connsiteX4" fmla="*/ 1363544 w 3637210"/>
              <a:gd name="connsiteY4" fmla="*/ 1290801 h 4245278"/>
              <a:gd name="connsiteX5" fmla="*/ 2105753 w 3637210"/>
              <a:gd name="connsiteY5" fmla="*/ 2574538 h 4245278"/>
              <a:gd name="connsiteX6" fmla="*/ 2295223 w 3637210"/>
              <a:gd name="connsiteY6" fmla="*/ 2578656 h 4245278"/>
              <a:gd name="connsiteX7" fmla="*/ 2637093 w 3637210"/>
              <a:gd name="connsiteY7" fmla="*/ 3011143 h 4245278"/>
              <a:gd name="connsiteX8" fmla="*/ 2682401 w 3637210"/>
              <a:gd name="connsiteY8" fmla="*/ 3007024 h 4245278"/>
              <a:gd name="connsiteX9" fmla="*/ 3106650 w 3637210"/>
              <a:gd name="connsiteY9" fmla="*/ 3641337 h 4245278"/>
              <a:gd name="connsiteX10" fmla="*/ 3135482 w 3637210"/>
              <a:gd name="connsiteY10" fmla="*/ 3645456 h 4245278"/>
              <a:gd name="connsiteX11" fmla="*/ 3637210 w 3637210"/>
              <a:gd name="connsiteY11" fmla="*/ 4245278 h 4245278"/>
              <a:gd name="connsiteX0" fmla="*/ 0 w 3637210"/>
              <a:gd name="connsiteY0" fmla="*/ 0 h 4245278"/>
              <a:gd name="connsiteX1" fmla="*/ 538153 w 3637210"/>
              <a:gd name="connsiteY1" fmla="*/ 550119 h 4245278"/>
              <a:gd name="connsiteX2" fmla="*/ 588947 w 3637210"/>
              <a:gd name="connsiteY2" fmla="*/ 553213 h 4245278"/>
              <a:gd name="connsiteX3" fmla="*/ 1352895 w 3637210"/>
              <a:gd name="connsiteY3" fmla="*/ 1294920 h 4245278"/>
              <a:gd name="connsiteX4" fmla="*/ 1363544 w 3637210"/>
              <a:gd name="connsiteY4" fmla="*/ 1290801 h 4245278"/>
              <a:gd name="connsiteX5" fmla="*/ 2105753 w 3637210"/>
              <a:gd name="connsiteY5" fmla="*/ 2574538 h 4245278"/>
              <a:gd name="connsiteX6" fmla="*/ 2295223 w 3637210"/>
              <a:gd name="connsiteY6" fmla="*/ 2578656 h 4245278"/>
              <a:gd name="connsiteX7" fmla="*/ 2637093 w 3637210"/>
              <a:gd name="connsiteY7" fmla="*/ 3011143 h 4245278"/>
              <a:gd name="connsiteX8" fmla="*/ 2682401 w 3637210"/>
              <a:gd name="connsiteY8" fmla="*/ 3007024 h 4245278"/>
              <a:gd name="connsiteX9" fmla="*/ 3106650 w 3637210"/>
              <a:gd name="connsiteY9" fmla="*/ 3641337 h 4245278"/>
              <a:gd name="connsiteX10" fmla="*/ 3135482 w 3637210"/>
              <a:gd name="connsiteY10" fmla="*/ 3645456 h 4245278"/>
              <a:gd name="connsiteX11" fmla="*/ 3637210 w 3637210"/>
              <a:gd name="connsiteY11" fmla="*/ 4245278 h 4245278"/>
              <a:gd name="connsiteX0" fmla="*/ 0 w 3637210"/>
              <a:gd name="connsiteY0" fmla="*/ 0 h 4245278"/>
              <a:gd name="connsiteX1" fmla="*/ 538153 w 3637210"/>
              <a:gd name="connsiteY1" fmla="*/ 550119 h 4245278"/>
              <a:gd name="connsiteX2" fmla="*/ 588947 w 3637210"/>
              <a:gd name="connsiteY2" fmla="*/ 553213 h 4245278"/>
              <a:gd name="connsiteX3" fmla="*/ 1352895 w 3637210"/>
              <a:gd name="connsiteY3" fmla="*/ 1294920 h 4245278"/>
              <a:gd name="connsiteX4" fmla="*/ 1363544 w 3637210"/>
              <a:gd name="connsiteY4" fmla="*/ 1290801 h 4245278"/>
              <a:gd name="connsiteX5" fmla="*/ 2105753 w 3637210"/>
              <a:gd name="connsiteY5" fmla="*/ 2574538 h 4245278"/>
              <a:gd name="connsiteX6" fmla="*/ 2295223 w 3637210"/>
              <a:gd name="connsiteY6" fmla="*/ 2578656 h 4245278"/>
              <a:gd name="connsiteX7" fmla="*/ 2637093 w 3637210"/>
              <a:gd name="connsiteY7" fmla="*/ 3011143 h 4245278"/>
              <a:gd name="connsiteX8" fmla="*/ 2682401 w 3637210"/>
              <a:gd name="connsiteY8" fmla="*/ 3007024 h 4245278"/>
              <a:gd name="connsiteX9" fmla="*/ 3106650 w 3637210"/>
              <a:gd name="connsiteY9" fmla="*/ 3641337 h 4245278"/>
              <a:gd name="connsiteX10" fmla="*/ 3135482 w 3637210"/>
              <a:gd name="connsiteY10" fmla="*/ 3645456 h 4245278"/>
              <a:gd name="connsiteX11" fmla="*/ 3637210 w 3637210"/>
              <a:gd name="connsiteY11" fmla="*/ 4245278 h 4245278"/>
              <a:gd name="connsiteX0" fmla="*/ 0 w 3637210"/>
              <a:gd name="connsiteY0" fmla="*/ 0 h 4245278"/>
              <a:gd name="connsiteX1" fmla="*/ 538153 w 3637210"/>
              <a:gd name="connsiteY1" fmla="*/ 550119 h 4245278"/>
              <a:gd name="connsiteX2" fmla="*/ 588947 w 3637210"/>
              <a:gd name="connsiteY2" fmla="*/ 553213 h 4245278"/>
              <a:gd name="connsiteX3" fmla="*/ 1352895 w 3637210"/>
              <a:gd name="connsiteY3" fmla="*/ 1294920 h 4245278"/>
              <a:gd name="connsiteX4" fmla="*/ 1363544 w 3637210"/>
              <a:gd name="connsiteY4" fmla="*/ 1290801 h 4245278"/>
              <a:gd name="connsiteX5" fmla="*/ 1642451 w 3637210"/>
              <a:gd name="connsiteY5" fmla="*/ 1769922 h 4245278"/>
              <a:gd name="connsiteX6" fmla="*/ 2105753 w 3637210"/>
              <a:gd name="connsiteY6" fmla="*/ 2574538 h 4245278"/>
              <a:gd name="connsiteX7" fmla="*/ 2295223 w 3637210"/>
              <a:gd name="connsiteY7" fmla="*/ 2578656 h 4245278"/>
              <a:gd name="connsiteX8" fmla="*/ 2637093 w 3637210"/>
              <a:gd name="connsiteY8" fmla="*/ 3011143 h 4245278"/>
              <a:gd name="connsiteX9" fmla="*/ 2682401 w 3637210"/>
              <a:gd name="connsiteY9" fmla="*/ 3007024 h 4245278"/>
              <a:gd name="connsiteX10" fmla="*/ 3106650 w 3637210"/>
              <a:gd name="connsiteY10" fmla="*/ 3641337 h 4245278"/>
              <a:gd name="connsiteX11" fmla="*/ 3135482 w 3637210"/>
              <a:gd name="connsiteY11" fmla="*/ 3645456 h 4245278"/>
              <a:gd name="connsiteX12" fmla="*/ 3637210 w 3637210"/>
              <a:gd name="connsiteY12" fmla="*/ 4245278 h 4245278"/>
              <a:gd name="connsiteX0" fmla="*/ 0 w 3637210"/>
              <a:gd name="connsiteY0" fmla="*/ 0 h 4245278"/>
              <a:gd name="connsiteX1" fmla="*/ 538153 w 3637210"/>
              <a:gd name="connsiteY1" fmla="*/ 550119 h 4245278"/>
              <a:gd name="connsiteX2" fmla="*/ 588947 w 3637210"/>
              <a:gd name="connsiteY2" fmla="*/ 553213 h 4245278"/>
              <a:gd name="connsiteX3" fmla="*/ 1352895 w 3637210"/>
              <a:gd name="connsiteY3" fmla="*/ 1294920 h 4245278"/>
              <a:gd name="connsiteX4" fmla="*/ 1363544 w 3637210"/>
              <a:gd name="connsiteY4" fmla="*/ 1290801 h 4245278"/>
              <a:gd name="connsiteX5" fmla="*/ 1660293 w 3637210"/>
              <a:gd name="connsiteY5" fmla="*/ 1591502 h 4245278"/>
              <a:gd name="connsiteX6" fmla="*/ 2105753 w 3637210"/>
              <a:gd name="connsiteY6" fmla="*/ 2574538 h 4245278"/>
              <a:gd name="connsiteX7" fmla="*/ 2295223 w 3637210"/>
              <a:gd name="connsiteY7" fmla="*/ 2578656 h 4245278"/>
              <a:gd name="connsiteX8" fmla="*/ 2637093 w 3637210"/>
              <a:gd name="connsiteY8" fmla="*/ 3011143 h 4245278"/>
              <a:gd name="connsiteX9" fmla="*/ 2682401 w 3637210"/>
              <a:gd name="connsiteY9" fmla="*/ 3007024 h 4245278"/>
              <a:gd name="connsiteX10" fmla="*/ 3106650 w 3637210"/>
              <a:gd name="connsiteY10" fmla="*/ 3641337 h 4245278"/>
              <a:gd name="connsiteX11" fmla="*/ 3135482 w 3637210"/>
              <a:gd name="connsiteY11" fmla="*/ 3645456 h 4245278"/>
              <a:gd name="connsiteX12" fmla="*/ 3637210 w 3637210"/>
              <a:gd name="connsiteY12" fmla="*/ 4245278 h 4245278"/>
              <a:gd name="connsiteX0" fmla="*/ 0 w 3637210"/>
              <a:gd name="connsiteY0" fmla="*/ 0 h 4245278"/>
              <a:gd name="connsiteX1" fmla="*/ 538153 w 3637210"/>
              <a:gd name="connsiteY1" fmla="*/ 550119 h 4245278"/>
              <a:gd name="connsiteX2" fmla="*/ 588947 w 3637210"/>
              <a:gd name="connsiteY2" fmla="*/ 553213 h 4245278"/>
              <a:gd name="connsiteX3" fmla="*/ 1352895 w 3637210"/>
              <a:gd name="connsiteY3" fmla="*/ 1294920 h 4245278"/>
              <a:gd name="connsiteX4" fmla="*/ 1363544 w 3637210"/>
              <a:gd name="connsiteY4" fmla="*/ 1290801 h 4245278"/>
              <a:gd name="connsiteX5" fmla="*/ 1660293 w 3637210"/>
              <a:gd name="connsiteY5" fmla="*/ 1591502 h 4245278"/>
              <a:gd name="connsiteX6" fmla="*/ 1869936 w 3637210"/>
              <a:gd name="connsiteY6" fmla="*/ 2046472 h 4245278"/>
              <a:gd name="connsiteX7" fmla="*/ 2105753 w 3637210"/>
              <a:gd name="connsiteY7" fmla="*/ 2574538 h 4245278"/>
              <a:gd name="connsiteX8" fmla="*/ 2295223 w 3637210"/>
              <a:gd name="connsiteY8" fmla="*/ 2578656 h 4245278"/>
              <a:gd name="connsiteX9" fmla="*/ 2637093 w 3637210"/>
              <a:gd name="connsiteY9" fmla="*/ 3011143 h 4245278"/>
              <a:gd name="connsiteX10" fmla="*/ 2682401 w 3637210"/>
              <a:gd name="connsiteY10" fmla="*/ 3007024 h 4245278"/>
              <a:gd name="connsiteX11" fmla="*/ 3106650 w 3637210"/>
              <a:gd name="connsiteY11" fmla="*/ 3641337 h 4245278"/>
              <a:gd name="connsiteX12" fmla="*/ 3135482 w 3637210"/>
              <a:gd name="connsiteY12" fmla="*/ 3645456 h 4245278"/>
              <a:gd name="connsiteX13" fmla="*/ 3637210 w 3637210"/>
              <a:gd name="connsiteY13" fmla="*/ 4245278 h 4245278"/>
              <a:gd name="connsiteX0" fmla="*/ 0 w 3637210"/>
              <a:gd name="connsiteY0" fmla="*/ 0 h 4245278"/>
              <a:gd name="connsiteX1" fmla="*/ 538153 w 3637210"/>
              <a:gd name="connsiteY1" fmla="*/ 550119 h 4245278"/>
              <a:gd name="connsiteX2" fmla="*/ 588947 w 3637210"/>
              <a:gd name="connsiteY2" fmla="*/ 553213 h 4245278"/>
              <a:gd name="connsiteX3" fmla="*/ 1352895 w 3637210"/>
              <a:gd name="connsiteY3" fmla="*/ 1294920 h 4245278"/>
              <a:gd name="connsiteX4" fmla="*/ 1363544 w 3637210"/>
              <a:gd name="connsiteY4" fmla="*/ 1290801 h 4245278"/>
              <a:gd name="connsiteX5" fmla="*/ 1660293 w 3637210"/>
              <a:gd name="connsiteY5" fmla="*/ 1591502 h 4245278"/>
              <a:gd name="connsiteX6" fmla="*/ 1767344 w 3637210"/>
              <a:gd name="connsiteY6" fmla="*/ 1582581 h 4245278"/>
              <a:gd name="connsiteX7" fmla="*/ 2105753 w 3637210"/>
              <a:gd name="connsiteY7" fmla="*/ 2574538 h 4245278"/>
              <a:gd name="connsiteX8" fmla="*/ 2295223 w 3637210"/>
              <a:gd name="connsiteY8" fmla="*/ 2578656 h 4245278"/>
              <a:gd name="connsiteX9" fmla="*/ 2637093 w 3637210"/>
              <a:gd name="connsiteY9" fmla="*/ 3011143 h 4245278"/>
              <a:gd name="connsiteX10" fmla="*/ 2682401 w 3637210"/>
              <a:gd name="connsiteY10" fmla="*/ 3007024 h 4245278"/>
              <a:gd name="connsiteX11" fmla="*/ 3106650 w 3637210"/>
              <a:gd name="connsiteY11" fmla="*/ 3641337 h 4245278"/>
              <a:gd name="connsiteX12" fmla="*/ 3135482 w 3637210"/>
              <a:gd name="connsiteY12" fmla="*/ 3645456 h 4245278"/>
              <a:gd name="connsiteX13" fmla="*/ 3637210 w 3637210"/>
              <a:gd name="connsiteY13" fmla="*/ 4245278 h 4245278"/>
              <a:gd name="connsiteX0" fmla="*/ 0 w 3637210"/>
              <a:gd name="connsiteY0" fmla="*/ 0 h 4245278"/>
              <a:gd name="connsiteX1" fmla="*/ 538153 w 3637210"/>
              <a:gd name="connsiteY1" fmla="*/ 550119 h 4245278"/>
              <a:gd name="connsiteX2" fmla="*/ 588947 w 3637210"/>
              <a:gd name="connsiteY2" fmla="*/ 553213 h 4245278"/>
              <a:gd name="connsiteX3" fmla="*/ 1352895 w 3637210"/>
              <a:gd name="connsiteY3" fmla="*/ 1294920 h 4245278"/>
              <a:gd name="connsiteX4" fmla="*/ 1363544 w 3637210"/>
              <a:gd name="connsiteY4" fmla="*/ 1290801 h 4245278"/>
              <a:gd name="connsiteX5" fmla="*/ 1660293 w 3637210"/>
              <a:gd name="connsiteY5" fmla="*/ 1591502 h 4245278"/>
              <a:gd name="connsiteX6" fmla="*/ 1767344 w 3637210"/>
              <a:gd name="connsiteY6" fmla="*/ 1600423 h 4245278"/>
              <a:gd name="connsiteX7" fmla="*/ 2105753 w 3637210"/>
              <a:gd name="connsiteY7" fmla="*/ 2574538 h 4245278"/>
              <a:gd name="connsiteX8" fmla="*/ 2295223 w 3637210"/>
              <a:gd name="connsiteY8" fmla="*/ 2578656 h 4245278"/>
              <a:gd name="connsiteX9" fmla="*/ 2637093 w 3637210"/>
              <a:gd name="connsiteY9" fmla="*/ 3011143 h 4245278"/>
              <a:gd name="connsiteX10" fmla="*/ 2682401 w 3637210"/>
              <a:gd name="connsiteY10" fmla="*/ 3007024 h 4245278"/>
              <a:gd name="connsiteX11" fmla="*/ 3106650 w 3637210"/>
              <a:gd name="connsiteY11" fmla="*/ 3641337 h 4245278"/>
              <a:gd name="connsiteX12" fmla="*/ 3135482 w 3637210"/>
              <a:gd name="connsiteY12" fmla="*/ 3645456 h 4245278"/>
              <a:gd name="connsiteX13" fmla="*/ 3637210 w 3637210"/>
              <a:gd name="connsiteY13" fmla="*/ 4245278 h 4245278"/>
              <a:gd name="connsiteX0" fmla="*/ 0 w 3637210"/>
              <a:gd name="connsiteY0" fmla="*/ 0 h 4245278"/>
              <a:gd name="connsiteX1" fmla="*/ 538153 w 3637210"/>
              <a:gd name="connsiteY1" fmla="*/ 550119 h 4245278"/>
              <a:gd name="connsiteX2" fmla="*/ 588947 w 3637210"/>
              <a:gd name="connsiteY2" fmla="*/ 553213 h 4245278"/>
              <a:gd name="connsiteX3" fmla="*/ 1352895 w 3637210"/>
              <a:gd name="connsiteY3" fmla="*/ 1294920 h 4245278"/>
              <a:gd name="connsiteX4" fmla="*/ 1363544 w 3637210"/>
              <a:gd name="connsiteY4" fmla="*/ 1290801 h 4245278"/>
              <a:gd name="connsiteX5" fmla="*/ 1660293 w 3637210"/>
              <a:gd name="connsiteY5" fmla="*/ 1591502 h 4245278"/>
              <a:gd name="connsiteX6" fmla="*/ 1767344 w 3637210"/>
              <a:gd name="connsiteY6" fmla="*/ 1600423 h 4245278"/>
              <a:gd name="connsiteX7" fmla="*/ 1919001 w 3637210"/>
              <a:gd name="connsiteY7" fmla="*/ 2046472 h 4245278"/>
              <a:gd name="connsiteX8" fmla="*/ 2105753 w 3637210"/>
              <a:gd name="connsiteY8" fmla="*/ 2574538 h 4245278"/>
              <a:gd name="connsiteX9" fmla="*/ 2295223 w 3637210"/>
              <a:gd name="connsiteY9" fmla="*/ 2578656 h 4245278"/>
              <a:gd name="connsiteX10" fmla="*/ 2637093 w 3637210"/>
              <a:gd name="connsiteY10" fmla="*/ 3011143 h 4245278"/>
              <a:gd name="connsiteX11" fmla="*/ 2682401 w 3637210"/>
              <a:gd name="connsiteY11" fmla="*/ 3007024 h 4245278"/>
              <a:gd name="connsiteX12" fmla="*/ 3106650 w 3637210"/>
              <a:gd name="connsiteY12" fmla="*/ 3641337 h 4245278"/>
              <a:gd name="connsiteX13" fmla="*/ 3135482 w 3637210"/>
              <a:gd name="connsiteY13" fmla="*/ 3645456 h 4245278"/>
              <a:gd name="connsiteX14" fmla="*/ 3637210 w 3637210"/>
              <a:gd name="connsiteY14" fmla="*/ 4245278 h 4245278"/>
              <a:gd name="connsiteX0" fmla="*/ 0 w 3637210"/>
              <a:gd name="connsiteY0" fmla="*/ 0 h 4245278"/>
              <a:gd name="connsiteX1" fmla="*/ 538153 w 3637210"/>
              <a:gd name="connsiteY1" fmla="*/ 550119 h 4245278"/>
              <a:gd name="connsiteX2" fmla="*/ 588947 w 3637210"/>
              <a:gd name="connsiteY2" fmla="*/ 553213 h 4245278"/>
              <a:gd name="connsiteX3" fmla="*/ 1352895 w 3637210"/>
              <a:gd name="connsiteY3" fmla="*/ 1294920 h 4245278"/>
              <a:gd name="connsiteX4" fmla="*/ 1363544 w 3637210"/>
              <a:gd name="connsiteY4" fmla="*/ 1290801 h 4245278"/>
              <a:gd name="connsiteX5" fmla="*/ 1660293 w 3637210"/>
              <a:gd name="connsiteY5" fmla="*/ 1591502 h 4245278"/>
              <a:gd name="connsiteX6" fmla="*/ 1767344 w 3637210"/>
              <a:gd name="connsiteY6" fmla="*/ 1600423 h 4245278"/>
              <a:gd name="connsiteX7" fmla="*/ 1981448 w 3637210"/>
              <a:gd name="connsiteY7" fmla="*/ 1854671 h 4245278"/>
              <a:gd name="connsiteX8" fmla="*/ 2105753 w 3637210"/>
              <a:gd name="connsiteY8" fmla="*/ 2574538 h 4245278"/>
              <a:gd name="connsiteX9" fmla="*/ 2295223 w 3637210"/>
              <a:gd name="connsiteY9" fmla="*/ 2578656 h 4245278"/>
              <a:gd name="connsiteX10" fmla="*/ 2637093 w 3637210"/>
              <a:gd name="connsiteY10" fmla="*/ 3011143 h 4245278"/>
              <a:gd name="connsiteX11" fmla="*/ 2682401 w 3637210"/>
              <a:gd name="connsiteY11" fmla="*/ 3007024 h 4245278"/>
              <a:gd name="connsiteX12" fmla="*/ 3106650 w 3637210"/>
              <a:gd name="connsiteY12" fmla="*/ 3641337 h 4245278"/>
              <a:gd name="connsiteX13" fmla="*/ 3135482 w 3637210"/>
              <a:gd name="connsiteY13" fmla="*/ 3645456 h 4245278"/>
              <a:gd name="connsiteX14" fmla="*/ 3637210 w 3637210"/>
              <a:gd name="connsiteY14" fmla="*/ 4245278 h 4245278"/>
              <a:gd name="connsiteX0" fmla="*/ 0 w 3637210"/>
              <a:gd name="connsiteY0" fmla="*/ 0 h 4245278"/>
              <a:gd name="connsiteX1" fmla="*/ 538153 w 3637210"/>
              <a:gd name="connsiteY1" fmla="*/ 550119 h 4245278"/>
              <a:gd name="connsiteX2" fmla="*/ 588947 w 3637210"/>
              <a:gd name="connsiteY2" fmla="*/ 553213 h 4245278"/>
              <a:gd name="connsiteX3" fmla="*/ 1352895 w 3637210"/>
              <a:gd name="connsiteY3" fmla="*/ 1294920 h 4245278"/>
              <a:gd name="connsiteX4" fmla="*/ 1363544 w 3637210"/>
              <a:gd name="connsiteY4" fmla="*/ 1290801 h 4245278"/>
              <a:gd name="connsiteX5" fmla="*/ 1660293 w 3637210"/>
              <a:gd name="connsiteY5" fmla="*/ 1591502 h 4245278"/>
              <a:gd name="connsiteX6" fmla="*/ 1767344 w 3637210"/>
              <a:gd name="connsiteY6" fmla="*/ 1600423 h 4245278"/>
              <a:gd name="connsiteX7" fmla="*/ 1981448 w 3637210"/>
              <a:gd name="connsiteY7" fmla="*/ 1854671 h 4245278"/>
              <a:gd name="connsiteX8" fmla="*/ 2801589 w 3637210"/>
              <a:gd name="connsiteY8" fmla="*/ 2583459 h 4245278"/>
              <a:gd name="connsiteX9" fmla="*/ 2295223 w 3637210"/>
              <a:gd name="connsiteY9" fmla="*/ 2578656 h 4245278"/>
              <a:gd name="connsiteX10" fmla="*/ 2637093 w 3637210"/>
              <a:gd name="connsiteY10" fmla="*/ 3011143 h 4245278"/>
              <a:gd name="connsiteX11" fmla="*/ 2682401 w 3637210"/>
              <a:gd name="connsiteY11" fmla="*/ 3007024 h 4245278"/>
              <a:gd name="connsiteX12" fmla="*/ 3106650 w 3637210"/>
              <a:gd name="connsiteY12" fmla="*/ 3641337 h 4245278"/>
              <a:gd name="connsiteX13" fmla="*/ 3135482 w 3637210"/>
              <a:gd name="connsiteY13" fmla="*/ 3645456 h 4245278"/>
              <a:gd name="connsiteX14" fmla="*/ 3637210 w 3637210"/>
              <a:gd name="connsiteY14" fmla="*/ 4245278 h 4245278"/>
              <a:gd name="connsiteX0" fmla="*/ 0 w 3637210"/>
              <a:gd name="connsiteY0" fmla="*/ 0 h 4245278"/>
              <a:gd name="connsiteX1" fmla="*/ 538153 w 3637210"/>
              <a:gd name="connsiteY1" fmla="*/ 550119 h 4245278"/>
              <a:gd name="connsiteX2" fmla="*/ 588947 w 3637210"/>
              <a:gd name="connsiteY2" fmla="*/ 553213 h 4245278"/>
              <a:gd name="connsiteX3" fmla="*/ 1352895 w 3637210"/>
              <a:gd name="connsiteY3" fmla="*/ 1294920 h 4245278"/>
              <a:gd name="connsiteX4" fmla="*/ 1363544 w 3637210"/>
              <a:gd name="connsiteY4" fmla="*/ 1290801 h 4245278"/>
              <a:gd name="connsiteX5" fmla="*/ 1660293 w 3637210"/>
              <a:gd name="connsiteY5" fmla="*/ 1591502 h 4245278"/>
              <a:gd name="connsiteX6" fmla="*/ 1767344 w 3637210"/>
              <a:gd name="connsiteY6" fmla="*/ 1600423 h 4245278"/>
              <a:gd name="connsiteX7" fmla="*/ 1981448 w 3637210"/>
              <a:gd name="connsiteY7" fmla="*/ 1854671 h 4245278"/>
              <a:gd name="connsiteX8" fmla="*/ 2801589 w 3637210"/>
              <a:gd name="connsiteY8" fmla="*/ 2583459 h 4245278"/>
              <a:gd name="connsiteX9" fmla="*/ 2884007 w 3637210"/>
              <a:gd name="connsiteY9" fmla="*/ 2592037 h 4245278"/>
              <a:gd name="connsiteX10" fmla="*/ 2637093 w 3637210"/>
              <a:gd name="connsiteY10" fmla="*/ 3011143 h 4245278"/>
              <a:gd name="connsiteX11" fmla="*/ 2682401 w 3637210"/>
              <a:gd name="connsiteY11" fmla="*/ 3007024 h 4245278"/>
              <a:gd name="connsiteX12" fmla="*/ 3106650 w 3637210"/>
              <a:gd name="connsiteY12" fmla="*/ 3641337 h 4245278"/>
              <a:gd name="connsiteX13" fmla="*/ 3135482 w 3637210"/>
              <a:gd name="connsiteY13" fmla="*/ 3645456 h 4245278"/>
              <a:gd name="connsiteX14" fmla="*/ 3637210 w 3637210"/>
              <a:gd name="connsiteY14" fmla="*/ 4245278 h 4245278"/>
              <a:gd name="connsiteX0" fmla="*/ 0 w 3637210"/>
              <a:gd name="connsiteY0" fmla="*/ 0 h 4245278"/>
              <a:gd name="connsiteX1" fmla="*/ 538153 w 3637210"/>
              <a:gd name="connsiteY1" fmla="*/ 550119 h 4245278"/>
              <a:gd name="connsiteX2" fmla="*/ 588947 w 3637210"/>
              <a:gd name="connsiteY2" fmla="*/ 553213 h 4245278"/>
              <a:gd name="connsiteX3" fmla="*/ 1352895 w 3637210"/>
              <a:gd name="connsiteY3" fmla="*/ 1294920 h 4245278"/>
              <a:gd name="connsiteX4" fmla="*/ 1363544 w 3637210"/>
              <a:gd name="connsiteY4" fmla="*/ 1290801 h 4245278"/>
              <a:gd name="connsiteX5" fmla="*/ 1660293 w 3637210"/>
              <a:gd name="connsiteY5" fmla="*/ 1591502 h 4245278"/>
              <a:gd name="connsiteX6" fmla="*/ 1767344 w 3637210"/>
              <a:gd name="connsiteY6" fmla="*/ 1600423 h 4245278"/>
              <a:gd name="connsiteX7" fmla="*/ 1981448 w 3637210"/>
              <a:gd name="connsiteY7" fmla="*/ 1854671 h 4245278"/>
              <a:gd name="connsiteX8" fmla="*/ 2801589 w 3637210"/>
              <a:gd name="connsiteY8" fmla="*/ 2583459 h 4245278"/>
              <a:gd name="connsiteX9" fmla="*/ 2884007 w 3637210"/>
              <a:gd name="connsiteY9" fmla="*/ 2592037 h 4245278"/>
              <a:gd name="connsiteX10" fmla="*/ 2748652 w 3637210"/>
              <a:gd name="connsiteY10" fmla="*/ 2813676 h 4245278"/>
              <a:gd name="connsiteX11" fmla="*/ 2637093 w 3637210"/>
              <a:gd name="connsiteY11" fmla="*/ 3011143 h 4245278"/>
              <a:gd name="connsiteX12" fmla="*/ 2682401 w 3637210"/>
              <a:gd name="connsiteY12" fmla="*/ 3007024 h 4245278"/>
              <a:gd name="connsiteX13" fmla="*/ 3106650 w 3637210"/>
              <a:gd name="connsiteY13" fmla="*/ 3641337 h 4245278"/>
              <a:gd name="connsiteX14" fmla="*/ 3135482 w 3637210"/>
              <a:gd name="connsiteY14" fmla="*/ 3645456 h 4245278"/>
              <a:gd name="connsiteX15" fmla="*/ 3637210 w 3637210"/>
              <a:gd name="connsiteY15" fmla="*/ 4245278 h 4245278"/>
              <a:gd name="connsiteX0" fmla="*/ 0 w 3637210"/>
              <a:gd name="connsiteY0" fmla="*/ 0 h 4245278"/>
              <a:gd name="connsiteX1" fmla="*/ 538153 w 3637210"/>
              <a:gd name="connsiteY1" fmla="*/ 550119 h 4245278"/>
              <a:gd name="connsiteX2" fmla="*/ 588947 w 3637210"/>
              <a:gd name="connsiteY2" fmla="*/ 553213 h 4245278"/>
              <a:gd name="connsiteX3" fmla="*/ 1352895 w 3637210"/>
              <a:gd name="connsiteY3" fmla="*/ 1294920 h 4245278"/>
              <a:gd name="connsiteX4" fmla="*/ 1363544 w 3637210"/>
              <a:gd name="connsiteY4" fmla="*/ 1290801 h 4245278"/>
              <a:gd name="connsiteX5" fmla="*/ 1660293 w 3637210"/>
              <a:gd name="connsiteY5" fmla="*/ 1591502 h 4245278"/>
              <a:gd name="connsiteX6" fmla="*/ 1767344 w 3637210"/>
              <a:gd name="connsiteY6" fmla="*/ 1600423 h 4245278"/>
              <a:gd name="connsiteX7" fmla="*/ 1981448 w 3637210"/>
              <a:gd name="connsiteY7" fmla="*/ 1854671 h 4245278"/>
              <a:gd name="connsiteX8" fmla="*/ 2801589 w 3637210"/>
              <a:gd name="connsiteY8" fmla="*/ 2583459 h 4245278"/>
              <a:gd name="connsiteX9" fmla="*/ 2884007 w 3637210"/>
              <a:gd name="connsiteY9" fmla="*/ 2592037 h 4245278"/>
              <a:gd name="connsiteX10" fmla="*/ 3306213 w 3637210"/>
              <a:gd name="connsiteY10" fmla="*/ 2992095 h 4245278"/>
              <a:gd name="connsiteX11" fmla="*/ 2637093 w 3637210"/>
              <a:gd name="connsiteY11" fmla="*/ 3011143 h 4245278"/>
              <a:gd name="connsiteX12" fmla="*/ 2682401 w 3637210"/>
              <a:gd name="connsiteY12" fmla="*/ 3007024 h 4245278"/>
              <a:gd name="connsiteX13" fmla="*/ 3106650 w 3637210"/>
              <a:gd name="connsiteY13" fmla="*/ 3641337 h 4245278"/>
              <a:gd name="connsiteX14" fmla="*/ 3135482 w 3637210"/>
              <a:gd name="connsiteY14" fmla="*/ 3645456 h 4245278"/>
              <a:gd name="connsiteX15" fmla="*/ 3637210 w 3637210"/>
              <a:gd name="connsiteY15" fmla="*/ 4245278 h 4245278"/>
              <a:gd name="connsiteX0" fmla="*/ 0 w 3645867"/>
              <a:gd name="connsiteY0" fmla="*/ 0 h 4245278"/>
              <a:gd name="connsiteX1" fmla="*/ 538153 w 3645867"/>
              <a:gd name="connsiteY1" fmla="*/ 550119 h 4245278"/>
              <a:gd name="connsiteX2" fmla="*/ 588947 w 3645867"/>
              <a:gd name="connsiteY2" fmla="*/ 553213 h 4245278"/>
              <a:gd name="connsiteX3" fmla="*/ 1352895 w 3645867"/>
              <a:gd name="connsiteY3" fmla="*/ 1294920 h 4245278"/>
              <a:gd name="connsiteX4" fmla="*/ 1363544 w 3645867"/>
              <a:gd name="connsiteY4" fmla="*/ 1290801 h 4245278"/>
              <a:gd name="connsiteX5" fmla="*/ 1660293 w 3645867"/>
              <a:gd name="connsiteY5" fmla="*/ 1591502 h 4245278"/>
              <a:gd name="connsiteX6" fmla="*/ 1767344 w 3645867"/>
              <a:gd name="connsiteY6" fmla="*/ 1600423 h 4245278"/>
              <a:gd name="connsiteX7" fmla="*/ 1981448 w 3645867"/>
              <a:gd name="connsiteY7" fmla="*/ 1854671 h 4245278"/>
              <a:gd name="connsiteX8" fmla="*/ 2801589 w 3645867"/>
              <a:gd name="connsiteY8" fmla="*/ 2583459 h 4245278"/>
              <a:gd name="connsiteX9" fmla="*/ 2884007 w 3645867"/>
              <a:gd name="connsiteY9" fmla="*/ 2592037 h 4245278"/>
              <a:gd name="connsiteX10" fmla="*/ 3306213 w 3645867"/>
              <a:gd name="connsiteY10" fmla="*/ 2992095 h 4245278"/>
              <a:gd name="connsiteX11" fmla="*/ 2637093 w 3645867"/>
              <a:gd name="connsiteY11" fmla="*/ 3011143 h 4245278"/>
              <a:gd name="connsiteX12" fmla="*/ 3645867 w 3645867"/>
              <a:gd name="connsiteY12" fmla="*/ 3573506 h 4245278"/>
              <a:gd name="connsiteX13" fmla="*/ 3106650 w 3645867"/>
              <a:gd name="connsiteY13" fmla="*/ 3641337 h 4245278"/>
              <a:gd name="connsiteX14" fmla="*/ 3135482 w 3645867"/>
              <a:gd name="connsiteY14" fmla="*/ 3645456 h 4245278"/>
              <a:gd name="connsiteX15" fmla="*/ 3637210 w 3645867"/>
              <a:gd name="connsiteY15" fmla="*/ 4245278 h 4245278"/>
              <a:gd name="connsiteX0" fmla="*/ 0 w 3667465"/>
              <a:gd name="connsiteY0" fmla="*/ 0 h 4245278"/>
              <a:gd name="connsiteX1" fmla="*/ 538153 w 3667465"/>
              <a:gd name="connsiteY1" fmla="*/ 550119 h 4245278"/>
              <a:gd name="connsiteX2" fmla="*/ 588947 w 3667465"/>
              <a:gd name="connsiteY2" fmla="*/ 553213 h 4245278"/>
              <a:gd name="connsiteX3" fmla="*/ 1352895 w 3667465"/>
              <a:gd name="connsiteY3" fmla="*/ 1294920 h 4245278"/>
              <a:gd name="connsiteX4" fmla="*/ 1363544 w 3667465"/>
              <a:gd name="connsiteY4" fmla="*/ 1290801 h 4245278"/>
              <a:gd name="connsiteX5" fmla="*/ 1660293 w 3667465"/>
              <a:gd name="connsiteY5" fmla="*/ 1591502 h 4245278"/>
              <a:gd name="connsiteX6" fmla="*/ 1767344 w 3667465"/>
              <a:gd name="connsiteY6" fmla="*/ 1600423 h 4245278"/>
              <a:gd name="connsiteX7" fmla="*/ 1981448 w 3667465"/>
              <a:gd name="connsiteY7" fmla="*/ 1854671 h 4245278"/>
              <a:gd name="connsiteX8" fmla="*/ 2801589 w 3667465"/>
              <a:gd name="connsiteY8" fmla="*/ 2583459 h 4245278"/>
              <a:gd name="connsiteX9" fmla="*/ 2884007 w 3667465"/>
              <a:gd name="connsiteY9" fmla="*/ 2592037 h 4245278"/>
              <a:gd name="connsiteX10" fmla="*/ 3306213 w 3667465"/>
              <a:gd name="connsiteY10" fmla="*/ 2992095 h 4245278"/>
              <a:gd name="connsiteX11" fmla="*/ 3667465 w 3667465"/>
              <a:gd name="connsiteY11" fmla="*/ 3144957 h 4245278"/>
              <a:gd name="connsiteX12" fmla="*/ 3645867 w 3667465"/>
              <a:gd name="connsiteY12" fmla="*/ 3573506 h 4245278"/>
              <a:gd name="connsiteX13" fmla="*/ 3106650 w 3667465"/>
              <a:gd name="connsiteY13" fmla="*/ 3641337 h 4245278"/>
              <a:gd name="connsiteX14" fmla="*/ 3135482 w 3667465"/>
              <a:gd name="connsiteY14" fmla="*/ 3645456 h 4245278"/>
              <a:gd name="connsiteX15" fmla="*/ 3637210 w 3667465"/>
              <a:gd name="connsiteY15" fmla="*/ 4245278 h 4245278"/>
              <a:gd name="connsiteX0" fmla="*/ 0 w 3667465"/>
              <a:gd name="connsiteY0" fmla="*/ 0 h 4245278"/>
              <a:gd name="connsiteX1" fmla="*/ 538153 w 3667465"/>
              <a:gd name="connsiteY1" fmla="*/ 550119 h 4245278"/>
              <a:gd name="connsiteX2" fmla="*/ 588947 w 3667465"/>
              <a:gd name="connsiteY2" fmla="*/ 553213 h 4245278"/>
              <a:gd name="connsiteX3" fmla="*/ 1352895 w 3667465"/>
              <a:gd name="connsiteY3" fmla="*/ 1294920 h 4245278"/>
              <a:gd name="connsiteX4" fmla="*/ 1363544 w 3667465"/>
              <a:gd name="connsiteY4" fmla="*/ 1290801 h 4245278"/>
              <a:gd name="connsiteX5" fmla="*/ 1660293 w 3667465"/>
              <a:gd name="connsiteY5" fmla="*/ 1591502 h 4245278"/>
              <a:gd name="connsiteX6" fmla="*/ 1767344 w 3667465"/>
              <a:gd name="connsiteY6" fmla="*/ 1600423 h 4245278"/>
              <a:gd name="connsiteX7" fmla="*/ 1981448 w 3667465"/>
              <a:gd name="connsiteY7" fmla="*/ 1854671 h 4245278"/>
              <a:gd name="connsiteX8" fmla="*/ 2801589 w 3667465"/>
              <a:gd name="connsiteY8" fmla="*/ 2583459 h 4245278"/>
              <a:gd name="connsiteX9" fmla="*/ 2884007 w 3667465"/>
              <a:gd name="connsiteY9" fmla="*/ 2592037 h 4245278"/>
              <a:gd name="connsiteX10" fmla="*/ 3475712 w 3667465"/>
              <a:gd name="connsiteY10" fmla="*/ 3139291 h 4245278"/>
              <a:gd name="connsiteX11" fmla="*/ 3667465 w 3667465"/>
              <a:gd name="connsiteY11" fmla="*/ 3144957 h 4245278"/>
              <a:gd name="connsiteX12" fmla="*/ 3645867 w 3667465"/>
              <a:gd name="connsiteY12" fmla="*/ 3573506 h 4245278"/>
              <a:gd name="connsiteX13" fmla="*/ 3106650 w 3667465"/>
              <a:gd name="connsiteY13" fmla="*/ 3641337 h 4245278"/>
              <a:gd name="connsiteX14" fmla="*/ 3135482 w 3667465"/>
              <a:gd name="connsiteY14" fmla="*/ 3645456 h 4245278"/>
              <a:gd name="connsiteX15" fmla="*/ 3637210 w 3667465"/>
              <a:gd name="connsiteY15" fmla="*/ 4245278 h 4245278"/>
              <a:gd name="connsiteX0" fmla="*/ 0 w 3667465"/>
              <a:gd name="connsiteY0" fmla="*/ 0 h 4245278"/>
              <a:gd name="connsiteX1" fmla="*/ 538153 w 3667465"/>
              <a:gd name="connsiteY1" fmla="*/ 550119 h 4245278"/>
              <a:gd name="connsiteX2" fmla="*/ 588947 w 3667465"/>
              <a:gd name="connsiteY2" fmla="*/ 553213 h 4245278"/>
              <a:gd name="connsiteX3" fmla="*/ 1352895 w 3667465"/>
              <a:gd name="connsiteY3" fmla="*/ 1294920 h 4245278"/>
              <a:gd name="connsiteX4" fmla="*/ 1363544 w 3667465"/>
              <a:gd name="connsiteY4" fmla="*/ 1290801 h 4245278"/>
              <a:gd name="connsiteX5" fmla="*/ 1660293 w 3667465"/>
              <a:gd name="connsiteY5" fmla="*/ 1591502 h 4245278"/>
              <a:gd name="connsiteX6" fmla="*/ 1767344 w 3667465"/>
              <a:gd name="connsiteY6" fmla="*/ 1600423 h 4245278"/>
              <a:gd name="connsiteX7" fmla="*/ 1981448 w 3667465"/>
              <a:gd name="connsiteY7" fmla="*/ 1854671 h 4245278"/>
              <a:gd name="connsiteX8" fmla="*/ 2801589 w 3667465"/>
              <a:gd name="connsiteY8" fmla="*/ 2583459 h 4245278"/>
              <a:gd name="connsiteX9" fmla="*/ 2884007 w 3667465"/>
              <a:gd name="connsiteY9" fmla="*/ 2592037 h 4245278"/>
              <a:gd name="connsiteX10" fmla="*/ 3475712 w 3667465"/>
              <a:gd name="connsiteY10" fmla="*/ 3139291 h 4245278"/>
              <a:gd name="connsiteX11" fmla="*/ 3667465 w 3667465"/>
              <a:gd name="connsiteY11" fmla="*/ 3144957 h 4245278"/>
              <a:gd name="connsiteX12" fmla="*/ 3645867 w 3667465"/>
              <a:gd name="connsiteY12" fmla="*/ 3573506 h 4245278"/>
              <a:gd name="connsiteX13" fmla="*/ 3106650 w 3667465"/>
              <a:gd name="connsiteY13" fmla="*/ 3641337 h 4245278"/>
              <a:gd name="connsiteX14" fmla="*/ 3135482 w 3667465"/>
              <a:gd name="connsiteY14" fmla="*/ 3645456 h 4245278"/>
              <a:gd name="connsiteX15" fmla="*/ 3637210 w 3667465"/>
              <a:gd name="connsiteY15" fmla="*/ 4245278 h 4245278"/>
              <a:gd name="connsiteX0" fmla="*/ 0 w 4158823"/>
              <a:gd name="connsiteY0" fmla="*/ 0 h 4245278"/>
              <a:gd name="connsiteX1" fmla="*/ 538153 w 4158823"/>
              <a:gd name="connsiteY1" fmla="*/ 550119 h 4245278"/>
              <a:gd name="connsiteX2" fmla="*/ 588947 w 4158823"/>
              <a:gd name="connsiteY2" fmla="*/ 553213 h 4245278"/>
              <a:gd name="connsiteX3" fmla="*/ 1352895 w 4158823"/>
              <a:gd name="connsiteY3" fmla="*/ 1294920 h 4245278"/>
              <a:gd name="connsiteX4" fmla="*/ 1363544 w 4158823"/>
              <a:gd name="connsiteY4" fmla="*/ 1290801 h 4245278"/>
              <a:gd name="connsiteX5" fmla="*/ 1660293 w 4158823"/>
              <a:gd name="connsiteY5" fmla="*/ 1591502 h 4245278"/>
              <a:gd name="connsiteX6" fmla="*/ 1767344 w 4158823"/>
              <a:gd name="connsiteY6" fmla="*/ 1600423 h 4245278"/>
              <a:gd name="connsiteX7" fmla="*/ 1981448 w 4158823"/>
              <a:gd name="connsiteY7" fmla="*/ 1854671 h 4245278"/>
              <a:gd name="connsiteX8" fmla="*/ 2801589 w 4158823"/>
              <a:gd name="connsiteY8" fmla="*/ 2583459 h 4245278"/>
              <a:gd name="connsiteX9" fmla="*/ 2884007 w 4158823"/>
              <a:gd name="connsiteY9" fmla="*/ 2592037 h 4245278"/>
              <a:gd name="connsiteX10" fmla="*/ 3475712 w 4158823"/>
              <a:gd name="connsiteY10" fmla="*/ 3139291 h 4245278"/>
              <a:gd name="connsiteX11" fmla="*/ 3667465 w 4158823"/>
              <a:gd name="connsiteY11" fmla="*/ 3144957 h 4245278"/>
              <a:gd name="connsiteX12" fmla="*/ 4158823 w 4158823"/>
              <a:gd name="connsiteY12" fmla="*/ 3644874 h 4245278"/>
              <a:gd name="connsiteX13" fmla="*/ 3106650 w 4158823"/>
              <a:gd name="connsiteY13" fmla="*/ 3641337 h 4245278"/>
              <a:gd name="connsiteX14" fmla="*/ 3135482 w 4158823"/>
              <a:gd name="connsiteY14" fmla="*/ 3645456 h 4245278"/>
              <a:gd name="connsiteX15" fmla="*/ 3637210 w 4158823"/>
              <a:gd name="connsiteY15" fmla="*/ 4245278 h 4245278"/>
              <a:gd name="connsiteX0" fmla="*/ 0 w 4199469"/>
              <a:gd name="connsiteY0" fmla="*/ 0 h 4245278"/>
              <a:gd name="connsiteX1" fmla="*/ 538153 w 4199469"/>
              <a:gd name="connsiteY1" fmla="*/ 550119 h 4245278"/>
              <a:gd name="connsiteX2" fmla="*/ 588947 w 4199469"/>
              <a:gd name="connsiteY2" fmla="*/ 553213 h 4245278"/>
              <a:gd name="connsiteX3" fmla="*/ 1352895 w 4199469"/>
              <a:gd name="connsiteY3" fmla="*/ 1294920 h 4245278"/>
              <a:gd name="connsiteX4" fmla="*/ 1363544 w 4199469"/>
              <a:gd name="connsiteY4" fmla="*/ 1290801 h 4245278"/>
              <a:gd name="connsiteX5" fmla="*/ 1660293 w 4199469"/>
              <a:gd name="connsiteY5" fmla="*/ 1591502 h 4245278"/>
              <a:gd name="connsiteX6" fmla="*/ 1767344 w 4199469"/>
              <a:gd name="connsiteY6" fmla="*/ 1600423 h 4245278"/>
              <a:gd name="connsiteX7" fmla="*/ 1981448 w 4199469"/>
              <a:gd name="connsiteY7" fmla="*/ 1854671 h 4245278"/>
              <a:gd name="connsiteX8" fmla="*/ 2801589 w 4199469"/>
              <a:gd name="connsiteY8" fmla="*/ 2583459 h 4245278"/>
              <a:gd name="connsiteX9" fmla="*/ 2884007 w 4199469"/>
              <a:gd name="connsiteY9" fmla="*/ 2592037 h 4245278"/>
              <a:gd name="connsiteX10" fmla="*/ 3475712 w 4199469"/>
              <a:gd name="connsiteY10" fmla="*/ 3139291 h 4245278"/>
              <a:gd name="connsiteX11" fmla="*/ 3667465 w 4199469"/>
              <a:gd name="connsiteY11" fmla="*/ 3144957 h 4245278"/>
              <a:gd name="connsiteX12" fmla="*/ 4158823 w 4199469"/>
              <a:gd name="connsiteY12" fmla="*/ 3644874 h 4245278"/>
              <a:gd name="connsiteX13" fmla="*/ 4199469 w 4199469"/>
              <a:gd name="connsiteY13" fmla="*/ 3641337 h 4245278"/>
              <a:gd name="connsiteX14" fmla="*/ 3135482 w 4199469"/>
              <a:gd name="connsiteY14" fmla="*/ 3645456 h 4245278"/>
              <a:gd name="connsiteX15" fmla="*/ 3637210 w 4199469"/>
              <a:gd name="connsiteY15" fmla="*/ 4245278 h 4245278"/>
              <a:gd name="connsiteX0" fmla="*/ 0 w 4544996"/>
              <a:gd name="connsiteY0" fmla="*/ 0 h 4245278"/>
              <a:gd name="connsiteX1" fmla="*/ 538153 w 4544996"/>
              <a:gd name="connsiteY1" fmla="*/ 550119 h 4245278"/>
              <a:gd name="connsiteX2" fmla="*/ 588947 w 4544996"/>
              <a:gd name="connsiteY2" fmla="*/ 553213 h 4245278"/>
              <a:gd name="connsiteX3" fmla="*/ 1352895 w 4544996"/>
              <a:gd name="connsiteY3" fmla="*/ 1294920 h 4245278"/>
              <a:gd name="connsiteX4" fmla="*/ 1363544 w 4544996"/>
              <a:gd name="connsiteY4" fmla="*/ 1290801 h 4245278"/>
              <a:gd name="connsiteX5" fmla="*/ 1660293 w 4544996"/>
              <a:gd name="connsiteY5" fmla="*/ 1591502 h 4245278"/>
              <a:gd name="connsiteX6" fmla="*/ 1767344 w 4544996"/>
              <a:gd name="connsiteY6" fmla="*/ 1600423 h 4245278"/>
              <a:gd name="connsiteX7" fmla="*/ 1981448 w 4544996"/>
              <a:gd name="connsiteY7" fmla="*/ 1854671 h 4245278"/>
              <a:gd name="connsiteX8" fmla="*/ 2801589 w 4544996"/>
              <a:gd name="connsiteY8" fmla="*/ 2583459 h 4245278"/>
              <a:gd name="connsiteX9" fmla="*/ 2884007 w 4544996"/>
              <a:gd name="connsiteY9" fmla="*/ 2592037 h 4245278"/>
              <a:gd name="connsiteX10" fmla="*/ 3475712 w 4544996"/>
              <a:gd name="connsiteY10" fmla="*/ 3139291 h 4245278"/>
              <a:gd name="connsiteX11" fmla="*/ 3667465 w 4544996"/>
              <a:gd name="connsiteY11" fmla="*/ 3144957 h 4245278"/>
              <a:gd name="connsiteX12" fmla="*/ 4158823 w 4544996"/>
              <a:gd name="connsiteY12" fmla="*/ 3644874 h 4245278"/>
              <a:gd name="connsiteX13" fmla="*/ 4199469 w 4544996"/>
              <a:gd name="connsiteY13" fmla="*/ 3641337 h 4245278"/>
              <a:gd name="connsiteX14" fmla="*/ 4544996 w 4544996"/>
              <a:gd name="connsiteY14" fmla="*/ 3957690 h 4245278"/>
              <a:gd name="connsiteX15" fmla="*/ 3637210 w 4544996"/>
              <a:gd name="connsiteY15" fmla="*/ 4245278 h 4245278"/>
              <a:gd name="connsiteX0" fmla="*/ 0 w 4837081"/>
              <a:gd name="connsiteY0" fmla="*/ 0 h 4240817"/>
              <a:gd name="connsiteX1" fmla="*/ 538153 w 4837081"/>
              <a:gd name="connsiteY1" fmla="*/ 550119 h 4240817"/>
              <a:gd name="connsiteX2" fmla="*/ 588947 w 4837081"/>
              <a:gd name="connsiteY2" fmla="*/ 553213 h 4240817"/>
              <a:gd name="connsiteX3" fmla="*/ 1352895 w 4837081"/>
              <a:gd name="connsiteY3" fmla="*/ 1294920 h 4240817"/>
              <a:gd name="connsiteX4" fmla="*/ 1363544 w 4837081"/>
              <a:gd name="connsiteY4" fmla="*/ 1290801 h 4240817"/>
              <a:gd name="connsiteX5" fmla="*/ 1660293 w 4837081"/>
              <a:gd name="connsiteY5" fmla="*/ 1591502 h 4240817"/>
              <a:gd name="connsiteX6" fmla="*/ 1767344 w 4837081"/>
              <a:gd name="connsiteY6" fmla="*/ 1600423 h 4240817"/>
              <a:gd name="connsiteX7" fmla="*/ 1981448 w 4837081"/>
              <a:gd name="connsiteY7" fmla="*/ 1854671 h 4240817"/>
              <a:gd name="connsiteX8" fmla="*/ 2801589 w 4837081"/>
              <a:gd name="connsiteY8" fmla="*/ 2583459 h 4240817"/>
              <a:gd name="connsiteX9" fmla="*/ 2884007 w 4837081"/>
              <a:gd name="connsiteY9" fmla="*/ 2592037 h 4240817"/>
              <a:gd name="connsiteX10" fmla="*/ 3475712 w 4837081"/>
              <a:gd name="connsiteY10" fmla="*/ 3139291 h 4240817"/>
              <a:gd name="connsiteX11" fmla="*/ 3667465 w 4837081"/>
              <a:gd name="connsiteY11" fmla="*/ 3144957 h 4240817"/>
              <a:gd name="connsiteX12" fmla="*/ 4158823 w 4837081"/>
              <a:gd name="connsiteY12" fmla="*/ 3644874 h 4240817"/>
              <a:gd name="connsiteX13" fmla="*/ 4199469 w 4837081"/>
              <a:gd name="connsiteY13" fmla="*/ 3641337 h 4240817"/>
              <a:gd name="connsiteX14" fmla="*/ 4544996 w 4837081"/>
              <a:gd name="connsiteY14" fmla="*/ 3957690 h 4240817"/>
              <a:gd name="connsiteX15" fmla="*/ 4837081 w 4837081"/>
              <a:gd name="connsiteY15" fmla="*/ 4240817 h 4240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37081" h="4240817">
                <a:moveTo>
                  <a:pt x="0" y="0"/>
                </a:moveTo>
                <a:cubicBezTo>
                  <a:pt x="181561" y="211509"/>
                  <a:pt x="356592" y="338610"/>
                  <a:pt x="538153" y="550119"/>
                </a:cubicBezTo>
                <a:cubicBezTo>
                  <a:pt x="550510" y="565222"/>
                  <a:pt x="576590" y="538110"/>
                  <a:pt x="588947" y="553213"/>
                </a:cubicBezTo>
                <a:lnTo>
                  <a:pt x="1352895" y="1294920"/>
                </a:lnTo>
                <a:cubicBezTo>
                  <a:pt x="1366625" y="1310023"/>
                  <a:pt x="1349814" y="1275698"/>
                  <a:pt x="1363544" y="1290801"/>
                </a:cubicBezTo>
                <a:lnTo>
                  <a:pt x="1660293" y="1591502"/>
                </a:lnTo>
                <a:lnTo>
                  <a:pt x="1767344" y="1600423"/>
                </a:lnTo>
                <a:lnTo>
                  <a:pt x="1981448" y="1854671"/>
                </a:lnTo>
                <a:lnTo>
                  <a:pt x="2801589" y="2583459"/>
                </a:lnTo>
                <a:lnTo>
                  <a:pt x="2884007" y="2592037"/>
                </a:lnTo>
                <a:lnTo>
                  <a:pt x="3475712" y="3139291"/>
                </a:lnTo>
                <a:lnTo>
                  <a:pt x="3667465" y="3144957"/>
                </a:lnTo>
                <a:lnTo>
                  <a:pt x="4158823" y="3644874"/>
                </a:lnTo>
                <a:lnTo>
                  <a:pt x="4199469" y="3641337"/>
                </a:lnTo>
                <a:lnTo>
                  <a:pt x="4544996" y="3957690"/>
                </a:lnTo>
                <a:lnTo>
                  <a:pt x="4837081" y="4240817"/>
                </a:lnTo>
              </a:path>
            </a:pathLst>
          </a:custGeom>
          <a:noFill/>
          <a:ln w="22225">
            <a:solidFill>
              <a:srgbClr val="C00000"/>
            </a:solidFill>
            <a:round/>
            <a:headEnd/>
            <a:tailEnd type="triangle" w="med" len="lg"/>
          </a:ln>
          <a:effectLst>
            <a:outerShdw blurRad="38100" dist="50800" dir="4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398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6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8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9" grpId="0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838700" y="5389787"/>
            <a:ext cx="4305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/>
            </a:r>
            <a:b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</a:b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Train </a:t>
            </a:r>
            <a:r>
              <a:rPr lang="fr-FR" altLang="fr-FR" sz="1600" i="1" dirty="0" err="1" smtClean="0">
                <a:solidFill>
                  <a:srgbClr val="3E3D2A"/>
                </a:solidFill>
                <a:latin typeface="Calibri" panose="020F0502020204030204" pitchFamily="34" charset="0"/>
              </a:rPr>
              <a:t>schedule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 </a:t>
            </a:r>
          </a:p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E.J. Marey  (1885)</a:t>
            </a:r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2824165" y="6220784"/>
            <a:ext cx="631983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[dans] </a:t>
            </a:r>
            <a:r>
              <a:rPr lang="en-US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E.R </a:t>
            </a:r>
            <a:r>
              <a:rPr lang="en-US" altLang="fr-FR" sz="10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Tufte</a:t>
            </a:r>
            <a:r>
              <a:rPr lang="en-US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altLang="fr-FR" sz="10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The visual display of quantitative </a:t>
            </a:r>
            <a:r>
              <a:rPr lang="en-US" altLang="fr-FR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information</a:t>
            </a:r>
            <a:r>
              <a:rPr lang="en-US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, Graphic </a:t>
            </a:r>
            <a:r>
              <a:rPr lang="en-US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Press, Cheshire </a:t>
            </a:r>
            <a:r>
              <a:rPr lang="en-US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2001</a:t>
            </a:r>
            <a:endParaRPr lang="en-US" altLang="fr-FR" sz="10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936625"/>
            <a:ext cx="8921750" cy="458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" name="Group 17"/>
          <p:cNvGrpSpPr>
            <a:grpSpLocks/>
          </p:cNvGrpSpPr>
          <p:nvPr/>
        </p:nvGrpSpPr>
        <p:grpSpPr bwMode="auto">
          <a:xfrm>
            <a:off x="2457450" y="3695700"/>
            <a:ext cx="2262188" cy="0"/>
            <a:chOff x="1548" y="2775"/>
            <a:chExt cx="1425" cy="0"/>
          </a:xfrm>
          <a:effectLst>
            <a:outerShdw blurRad="38100" dist="50800" dir="5400000" algn="ctr" rotWithShape="0">
              <a:schemeClr val="tx1"/>
            </a:outerShdw>
          </a:effectLst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1548" y="2775"/>
              <a:ext cx="96" cy="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Line 19"/>
            <p:cNvSpPr>
              <a:spLocks noChangeShapeType="1"/>
            </p:cNvSpPr>
            <p:nvPr/>
          </p:nvSpPr>
          <p:spPr bwMode="auto">
            <a:xfrm>
              <a:off x="2859" y="2775"/>
              <a:ext cx="114" cy="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2182813" y="3429003"/>
            <a:ext cx="2914651" cy="785813"/>
            <a:chOff x="2182813" y="3429003"/>
            <a:chExt cx="2914651" cy="785813"/>
          </a:xfrm>
        </p:grpSpPr>
        <p:sp>
          <p:nvSpPr>
            <p:cNvPr id="41" name="Oval 21"/>
            <p:cNvSpPr>
              <a:spLocks noChangeArrowheads="1"/>
            </p:cNvSpPr>
            <p:nvPr/>
          </p:nvSpPr>
          <p:spPr bwMode="auto">
            <a:xfrm>
              <a:off x="4264026" y="3451228"/>
              <a:ext cx="833438" cy="547688"/>
            </a:xfrm>
            <a:prstGeom prst="ellips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ffectLst>
              <a:outerShdw blurRad="38100" dist="50800" dir="30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2" name="Oval 22"/>
            <p:cNvSpPr>
              <a:spLocks noChangeArrowheads="1"/>
            </p:cNvSpPr>
            <p:nvPr/>
          </p:nvSpPr>
          <p:spPr bwMode="auto">
            <a:xfrm>
              <a:off x="2182813" y="3429003"/>
              <a:ext cx="833438" cy="547688"/>
            </a:xfrm>
            <a:prstGeom prst="ellips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ffectLst>
              <a:outerShdw blurRad="38100" dist="50800" dir="30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3" name="Text Box 23"/>
            <p:cNvSpPr txBox="1">
              <a:spLocks noChangeArrowheads="1"/>
            </p:cNvSpPr>
            <p:nvPr/>
          </p:nvSpPr>
          <p:spPr bwMode="auto">
            <a:xfrm>
              <a:off x="2947988" y="3876678"/>
              <a:ext cx="1393825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r>
                <a:rPr lang="fr-FR" altLang="fr-FR" sz="1600" dirty="0" smtClean="0">
                  <a:solidFill>
                    <a:srgbClr val="C00000"/>
                  </a:solidFill>
                </a:rPr>
                <a:t>temps escale</a:t>
              </a:r>
              <a:endParaRPr lang="fr-FR" altLang="fr-FR" sz="16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83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838700" y="5389787"/>
            <a:ext cx="4305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/>
            </a:r>
            <a:b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</a:b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Train </a:t>
            </a:r>
            <a:r>
              <a:rPr lang="fr-FR" altLang="fr-FR" sz="1600" i="1" dirty="0" err="1" smtClean="0">
                <a:solidFill>
                  <a:srgbClr val="3E3D2A"/>
                </a:solidFill>
                <a:latin typeface="Calibri" panose="020F0502020204030204" pitchFamily="34" charset="0"/>
              </a:rPr>
              <a:t>schedule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 </a:t>
            </a:r>
          </a:p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E.J. Marey  (1885)</a:t>
            </a:r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2824165" y="6220784"/>
            <a:ext cx="631983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[dans] </a:t>
            </a:r>
            <a:r>
              <a:rPr lang="en-US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E.R </a:t>
            </a:r>
            <a:r>
              <a:rPr lang="en-US" altLang="fr-FR" sz="10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Tufte</a:t>
            </a:r>
            <a:r>
              <a:rPr lang="en-US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altLang="fr-FR" sz="10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The visual display of quantitative </a:t>
            </a:r>
            <a:r>
              <a:rPr lang="en-US" altLang="fr-FR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information</a:t>
            </a:r>
            <a:r>
              <a:rPr lang="en-US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, Graphic </a:t>
            </a:r>
            <a:r>
              <a:rPr lang="en-US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Press, Cheshire </a:t>
            </a:r>
            <a:r>
              <a:rPr lang="en-US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2001</a:t>
            </a:r>
            <a:endParaRPr lang="en-US" altLang="fr-FR" sz="10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936625"/>
            <a:ext cx="8921750" cy="458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Line 30"/>
          <p:cNvSpPr>
            <a:spLocks noChangeShapeType="1"/>
          </p:cNvSpPr>
          <p:nvPr/>
        </p:nvSpPr>
        <p:spPr bwMode="auto">
          <a:xfrm>
            <a:off x="2419350" y="1119188"/>
            <a:ext cx="685800" cy="4229100"/>
          </a:xfrm>
          <a:prstGeom prst="line">
            <a:avLst/>
          </a:prstGeom>
          <a:noFill/>
          <a:ln w="25400">
            <a:solidFill>
              <a:srgbClr val="C00000"/>
            </a:solidFill>
            <a:miter lim="800000"/>
            <a:headEnd type="none"/>
            <a:tailEnd type="triangle" w="med" len="lg"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2116222" y="520076"/>
            <a:ext cx="6062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600" dirty="0" smtClean="0">
                <a:solidFill>
                  <a:srgbClr val="C00000"/>
                </a:solidFill>
              </a:rPr>
              <a:t>TGV</a:t>
            </a:r>
            <a:endParaRPr lang="fr-FR" altLang="fr-FR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4474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838700" y="5389787"/>
            <a:ext cx="4305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/>
            </a:r>
            <a:b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</a:b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Train </a:t>
            </a:r>
            <a:r>
              <a:rPr lang="fr-FR" altLang="fr-FR" sz="1600" i="1" dirty="0" err="1" smtClean="0">
                <a:solidFill>
                  <a:srgbClr val="3E3D2A"/>
                </a:solidFill>
                <a:latin typeface="Calibri" panose="020F0502020204030204" pitchFamily="34" charset="0"/>
              </a:rPr>
              <a:t>schedule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 </a:t>
            </a:r>
          </a:p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E.J. Marey  (1885)</a:t>
            </a:r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2824165" y="6220784"/>
            <a:ext cx="631983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[dans] </a:t>
            </a:r>
            <a:r>
              <a:rPr lang="en-US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E.R </a:t>
            </a:r>
            <a:r>
              <a:rPr lang="en-US" altLang="fr-FR" sz="10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Tufte</a:t>
            </a:r>
            <a:r>
              <a:rPr lang="en-US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altLang="fr-FR" sz="10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The visual display of quantitative </a:t>
            </a:r>
            <a:r>
              <a:rPr lang="en-US" altLang="fr-FR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information</a:t>
            </a:r>
            <a:r>
              <a:rPr lang="en-US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, Graphic </a:t>
            </a:r>
            <a:r>
              <a:rPr lang="en-US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Press, Cheshire </a:t>
            </a:r>
            <a:r>
              <a:rPr lang="en-US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2001</a:t>
            </a:r>
            <a:endParaRPr lang="en-US" altLang="fr-FR" sz="10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936625"/>
            <a:ext cx="8921750" cy="458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5078413" y="2274888"/>
            <a:ext cx="3856037" cy="147732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400">
                <a:latin typeface="Calibri" panose="020F0502020204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fr-FR" altLang="fr-FR" sz="1800" dirty="0" smtClean="0"/>
              <a:t>Analyse de chaque train</a:t>
            </a:r>
          </a:p>
          <a:p>
            <a:endParaRPr lang="fr-FR" altLang="fr-FR" sz="1800" dirty="0" smtClean="0"/>
          </a:p>
          <a:p>
            <a:r>
              <a:rPr lang="fr-FR" altLang="fr-FR" sz="1800" dirty="0" smtClean="0"/>
              <a:t>Comparaisons train à train</a:t>
            </a:r>
          </a:p>
          <a:p>
            <a:endParaRPr lang="fr-FR" altLang="fr-FR" sz="1800" dirty="0" smtClean="0"/>
          </a:p>
          <a:p>
            <a:r>
              <a:rPr lang="fr-FR" altLang="fr-FR" sz="1800" dirty="0" smtClean="0"/>
              <a:t> Lecture de la “collection” de trains</a:t>
            </a:r>
            <a:endParaRPr lang="fr-FR" altLang="fr-FR" sz="1800" dirty="0"/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85663" y="5617961"/>
            <a:ext cx="42656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600" dirty="0">
                <a:solidFill>
                  <a:srgbClr val="3E3D2A"/>
                </a:solidFill>
                <a:latin typeface="Calibri" panose="020F0502020204030204" pitchFamily="34" charset="0"/>
              </a:rPr>
              <a:t>Illustre la règle de </a:t>
            </a:r>
            <a:r>
              <a:rPr lang="fr-FR" altLang="fr-FR" sz="1600" dirty="0" err="1">
                <a:solidFill>
                  <a:srgbClr val="3E3D2A"/>
                </a:solidFill>
                <a:latin typeface="Calibri" panose="020F0502020204030204" pitchFamily="34" charset="0"/>
              </a:rPr>
              <a:t>Tufte</a:t>
            </a:r>
            <a:r>
              <a:rPr lang="fr-FR" altLang="fr-FR" sz="1600" dirty="0">
                <a:solidFill>
                  <a:srgbClr val="3E3D2A"/>
                </a:solidFill>
                <a:latin typeface="Calibri" panose="020F0502020204030204" pitchFamily="34" charset="0"/>
              </a:rPr>
              <a:t> : </a:t>
            </a:r>
            <a:r>
              <a:rPr lang="fr-FR" altLang="fr-FR" sz="1600" b="1" dirty="0">
                <a:solidFill>
                  <a:srgbClr val="3E3D2A"/>
                </a:solidFill>
                <a:latin typeface="Calibri" panose="020F0502020204030204" pitchFamily="34" charset="0"/>
              </a:rPr>
              <a:t>1+1 = 3</a:t>
            </a:r>
            <a:r>
              <a:rPr lang="fr-FR" altLang="fr-FR" sz="1600" dirty="0">
                <a:solidFill>
                  <a:srgbClr val="3E3D2A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fr-FR" altLang="fr-FR" sz="1600" dirty="0">
                <a:solidFill>
                  <a:srgbClr val="3E3D2A"/>
                </a:solidFill>
                <a:latin typeface="Calibri" panose="020F0502020204030204" pitchFamily="34" charset="0"/>
              </a:rPr>
              <a:t>horaires + distances = </a:t>
            </a:r>
          </a:p>
          <a:p>
            <a:r>
              <a:rPr lang="fr-FR" altLang="fr-FR" sz="1600" dirty="0">
                <a:solidFill>
                  <a:srgbClr val="3E3D2A"/>
                </a:solidFill>
                <a:latin typeface="Calibri" panose="020F0502020204030204" pitchFamily="34" charset="0"/>
              </a:rPr>
              <a:t>horaires + distances + comparaison des vitesses </a:t>
            </a: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811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838700" y="5380890"/>
            <a:ext cx="4305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/>
            </a:r>
            <a:b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</a:b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Train </a:t>
            </a:r>
            <a:r>
              <a:rPr lang="fr-FR" altLang="fr-FR" sz="1600" i="1" dirty="0" err="1" smtClean="0">
                <a:solidFill>
                  <a:srgbClr val="3E3D2A"/>
                </a:solidFill>
                <a:latin typeface="Calibri" panose="020F0502020204030204" pitchFamily="34" charset="0"/>
              </a:rPr>
              <a:t>schedule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 </a:t>
            </a:r>
          </a:p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E.J. Marey  (1885)</a:t>
            </a:r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2824165" y="6220784"/>
            <a:ext cx="631983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[dans] </a:t>
            </a:r>
            <a:r>
              <a:rPr lang="en-US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E.R </a:t>
            </a:r>
            <a:r>
              <a:rPr lang="en-US" altLang="fr-FR" sz="10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Tufte</a:t>
            </a:r>
            <a:r>
              <a:rPr lang="en-US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altLang="fr-FR" sz="10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The visual display of quantitative </a:t>
            </a:r>
            <a:r>
              <a:rPr lang="en-US" altLang="fr-FR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information</a:t>
            </a:r>
            <a:r>
              <a:rPr lang="en-US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, Graphic </a:t>
            </a:r>
            <a:r>
              <a:rPr lang="en-US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Press, Cheshire </a:t>
            </a:r>
            <a:r>
              <a:rPr lang="en-US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2001</a:t>
            </a:r>
            <a:endParaRPr lang="en-US" altLang="fr-FR" sz="10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 Box 402"/>
          <p:cNvSpPr txBox="1">
            <a:spLocks noChangeArrowheads="1"/>
          </p:cNvSpPr>
          <p:nvPr/>
        </p:nvSpPr>
        <p:spPr bwMode="auto">
          <a:xfrm>
            <a:off x="130175" y="5710238"/>
            <a:ext cx="454025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600" dirty="0">
                <a:solidFill>
                  <a:srgbClr val="3E3D2A"/>
                </a:solidFill>
                <a:latin typeface="Calibri" panose="020F0502020204030204" pitchFamily="34" charset="0"/>
              </a:rPr>
              <a:t>Le nombre d’escale ne justifie pas les différences de vitesse (train 2 : 5 arrêts, train 3 : 6 arrêts,</a:t>
            </a:r>
          </a:p>
          <a:p>
            <a:r>
              <a:rPr lang="fr-FR" altLang="fr-FR" sz="1600" dirty="0">
                <a:solidFill>
                  <a:srgbClr val="3E3D2A"/>
                </a:solidFill>
                <a:latin typeface="Calibri" panose="020F0502020204030204" pitchFamily="34" charset="0"/>
              </a:rPr>
              <a:t> pourtant train 3 plus rapide que train 2)</a:t>
            </a:r>
          </a:p>
        </p:txBody>
      </p:sp>
      <p:sp>
        <p:nvSpPr>
          <p:cNvPr id="10" name="Text Box 403"/>
          <p:cNvSpPr txBox="1">
            <a:spLocks noChangeArrowheads="1"/>
          </p:cNvSpPr>
          <p:nvPr/>
        </p:nvSpPr>
        <p:spPr bwMode="auto">
          <a:xfrm>
            <a:off x="130175" y="5407025"/>
            <a:ext cx="40322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en-GB" altLang="fr-FR" sz="1600" b="1" dirty="0">
                <a:solidFill>
                  <a:srgbClr val="3E3D2A"/>
                </a:solidFill>
                <a:latin typeface="Calibri" panose="020F0502020204030204" pitchFamily="34" charset="0"/>
              </a:rPr>
              <a:t>Lecture de la collection </a:t>
            </a:r>
            <a:r>
              <a:rPr lang="en-GB" altLang="fr-FR" sz="1600" dirty="0">
                <a:solidFill>
                  <a:srgbClr val="3E3D2A"/>
                </a:solidFill>
                <a:latin typeface="Calibri" panose="020F0502020204030204" pitchFamily="34" charset="0"/>
              </a:rPr>
              <a:t>(</a:t>
            </a:r>
            <a:r>
              <a:rPr lang="en-GB" altLang="fr-FR" sz="1600" dirty="0" err="1">
                <a:solidFill>
                  <a:srgbClr val="3E3D2A"/>
                </a:solidFill>
                <a:latin typeface="Calibri" panose="020F0502020204030204" pitchFamily="34" charset="0"/>
              </a:rPr>
              <a:t>tous</a:t>
            </a:r>
            <a:r>
              <a:rPr lang="en-GB" altLang="fr-FR" sz="1600" dirty="0">
                <a:solidFill>
                  <a:srgbClr val="3E3D2A"/>
                </a:solidFill>
                <a:latin typeface="Calibri" panose="020F0502020204030204" pitchFamily="34" charset="0"/>
              </a:rPr>
              <a:t> les trains) :</a:t>
            </a:r>
            <a:endParaRPr lang="fr-FR" altLang="fr-FR" sz="1600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4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238"/>
            <a:ext cx="9144000" cy="470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405"/>
          <p:cNvGrpSpPr>
            <a:grpSpLocks/>
          </p:cNvGrpSpPr>
          <p:nvPr/>
        </p:nvGrpSpPr>
        <p:grpSpPr bwMode="auto">
          <a:xfrm>
            <a:off x="2184400" y="450850"/>
            <a:ext cx="152400" cy="352425"/>
            <a:chOff x="498" y="864"/>
            <a:chExt cx="96" cy="222"/>
          </a:xfrm>
          <a:effectLst>
            <a:outerShdw blurRad="38100" dist="50800" dir="3600000" algn="ctr" rotWithShape="0">
              <a:schemeClr val="tx1"/>
            </a:outerShdw>
          </a:effectLst>
        </p:grpSpPr>
        <p:sp>
          <p:nvSpPr>
            <p:cNvPr id="13" name="Oval 406"/>
            <p:cNvSpPr>
              <a:spLocks noChangeArrowheads="1"/>
            </p:cNvSpPr>
            <p:nvPr/>
          </p:nvSpPr>
          <p:spPr bwMode="auto">
            <a:xfrm>
              <a:off x="498" y="864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pPr algn="ctr" eaLnBrk="1" hangingPunct="1"/>
              <a:r>
                <a:rPr lang="fr-FR" altLang="fr-FR" sz="800"/>
                <a:t>2</a:t>
              </a:r>
            </a:p>
          </p:txBody>
        </p:sp>
        <p:sp>
          <p:nvSpPr>
            <p:cNvPr id="14" name="Oval 407"/>
            <p:cNvSpPr>
              <a:spLocks noChangeAspect="1" noChangeArrowheads="1"/>
            </p:cNvSpPr>
            <p:nvPr/>
          </p:nvSpPr>
          <p:spPr bwMode="auto">
            <a:xfrm>
              <a:off x="538" y="1070"/>
              <a:ext cx="16" cy="1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pPr algn="ctr" eaLnBrk="1" hangingPunct="1"/>
              <a:endParaRPr lang="fr-FR" altLang="fr-FR" sz="800"/>
            </a:p>
          </p:txBody>
        </p:sp>
        <p:sp>
          <p:nvSpPr>
            <p:cNvPr id="15" name="Line 408"/>
            <p:cNvSpPr>
              <a:spLocks noChangeShapeType="1"/>
            </p:cNvSpPr>
            <p:nvPr/>
          </p:nvSpPr>
          <p:spPr bwMode="auto">
            <a:xfrm flipV="1">
              <a:off x="546" y="960"/>
              <a:ext cx="0" cy="10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" name="Group 409"/>
          <p:cNvGrpSpPr>
            <a:grpSpLocks/>
          </p:cNvGrpSpPr>
          <p:nvPr/>
        </p:nvGrpSpPr>
        <p:grpSpPr bwMode="auto">
          <a:xfrm>
            <a:off x="4886325" y="450850"/>
            <a:ext cx="152400" cy="352425"/>
            <a:chOff x="498" y="864"/>
            <a:chExt cx="96" cy="222"/>
          </a:xfrm>
          <a:effectLst>
            <a:outerShdw blurRad="38100" dist="50800" dir="3600000" algn="ctr" rotWithShape="0">
              <a:schemeClr val="tx1"/>
            </a:outerShdw>
          </a:effectLst>
        </p:grpSpPr>
        <p:sp>
          <p:nvSpPr>
            <p:cNvPr id="17" name="Oval 410"/>
            <p:cNvSpPr>
              <a:spLocks noChangeArrowheads="1"/>
            </p:cNvSpPr>
            <p:nvPr/>
          </p:nvSpPr>
          <p:spPr bwMode="auto">
            <a:xfrm>
              <a:off x="498" y="864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pPr algn="ctr" eaLnBrk="1" hangingPunct="1"/>
              <a:r>
                <a:rPr lang="fr-FR" altLang="fr-FR" sz="800" dirty="0"/>
                <a:t>3</a:t>
              </a:r>
            </a:p>
          </p:txBody>
        </p:sp>
        <p:sp>
          <p:nvSpPr>
            <p:cNvPr id="18" name="Oval 411"/>
            <p:cNvSpPr>
              <a:spLocks noChangeAspect="1" noChangeArrowheads="1"/>
            </p:cNvSpPr>
            <p:nvPr/>
          </p:nvSpPr>
          <p:spPr bwMode="auto">
            <a:xfrm>
              <a:off x="538" y="1070"/>
              <a:ext cx="16" cy="1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pPr algn="ctr" eaLnBrk="1" hangingPunct="1"/>
              <a:endParaRPr lang="fr-FR" altLang="fr-FR" sz="800"/>
            </a:p>
          </p:txBody>
        </p:sp>
        <p:sp>
          <p:nvSpPr>
            <p:cNvPr id="19" name="Line 412"/>
            <p:cNvSpPr>
              <a:spLocks noChangeShapeType="1"/>
            </p:cNvSpPr>
            <p:nvPr/>
          </p:nvSpPr>
          <p:spPr bwMode="auto">
            <a:xfrm flipV="1">
              <a:off x="546" y="960"/>
              <a:ext cx="0" cy="10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" name="Line 413"/>
          <p:cNvSpPr>
            <a:spLocks noChangeShapeType="1"/>
          </p:cNvSpPr>
          <p:nvPr/>
        </p:nvSpPr>
        <p:spPr bwMode="auto">
          <a:xfrm>
            <a:off x="5991225" y="5160963"/>
            <a:ext cx="0" cy="1809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>
            <a:outerShdw blurRad="38100" dist="50800" dir="36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Line 414"/>
          <p:cNvSpPr>
            <a:spLocks noChangeShapeType="1"/>
          </p:cNvSpPr>
          <p:nvPr/>
        </p:nvSpPr>
        <p:spPr bwMode="auto">
          <a:xfrm>
            <a:off x="8121650" y="5160963"/>
            <a:ext cx="0" cy="1809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>
            <a:outerShdw blurRad="38100" dist="50800" dir="36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Rectangle 415"/>
          <p:cNvSpPr>
            <a:spLocks noChangeArrowheads="1"/>
          </p:cNvSpPr>
          <p:nvPr/>
        </p:nvSpPr>
        <p:spPr bwMode="auto">
          <a:xfrm>
            <a:off x="5837015" y="5324736"/>
            <a:ext cx="154210" cy="152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36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ctr" eaLnBrk="1" hangingPunct="1"/>
            <a:r>
              <a:rPr lang="fr-FR" altLang="fr-FR" sz="800" dirty="0"/>
              <a:t>2</a:t>
            </a:r>
          </a:p>
        </p:txBody>
      </p:sp>
      <p:sp>
        <p:nvSpPr>
          <p:cNvPr id="24" name="Rectangle 416"/>
          <p:cNvSpPr>
            <a:spLocks noChangeArrowheads="1"/>
          </p:cNvSpPr>
          <p:nvPr/>
        </p:nvSpPr>
        <p:spPr bwMode="auto">
          <a:xfrm>
            <a:off x="7969250" y="5314215"/>
            <a:ext cx="152400" cy="152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38100" dist="50800" dir="36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ctr" eaLnBrk="1" hangingPunct="1"/>
            <a:r>
              <a:rPr lang="fr-FR" altLang="fr-FR" sz="800" dirty="0"/>
              <a:t>3</a:t>
            </a:r>
          </a:p>
        </p:txBody>
      </p:sp>
      <p:sp>
        <p:nvSpPr>
          <p:cNvPr id="25" name="Oval 417"/>
          <p:cNvSpPr>
            <a:spLocks noChangeArrowheads="1"/>
          </p:cNvSpPr>
          <p:nvPr/>
        </p:nvSpPr>
        <p:spPr bwMode="auto">
          <a:xfrm>
            <a:off x="2657475" y="1320800"/>
            <a:ext cx="314325" cy="314325"/>
          </a:xfrm>
          <a:prstGeom prst="ellipse">
            <a:avLst/>
          </a:prstGeom>
          <a:solidFill>
            <a:srgbClr val="FFFFFF">
              <a:alpha val="37000"/>
            </a:srgbClr>
          </a:solidFill>
          <a:ln w="22225" algn="ctr">
            <a:solidFill>
              <a:srgbClr val="C00000"/>
            </a:solidFill>
            <a:round/>
            <a:headEnd/>
            <a:tailEnd/>
          </a:ln>
          <a:effectLst>
            <a:outerShdw blurRad="38100" dist="50800" dir="36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26" name="Oval 418"/>
          <p:cNvSpPr>
            <a:spLocks noChangeArrowheads="1"/>
          </p:cNvSpPr>
          <p:nvPr/>
        </p:nvSpPr>
        <p:spPr bwMode="auto">
          <a:xfrm>
            <a:off x="3133725" y="1949450"/>
            <a:ext cx="314325" cy="314325"/>
          </a:xfrm>
          <a:prstGeom prst="ellipse">
            <a:avLst/>
          </a:prstGeom>
          <a:solidFill>
            <a:srgbClr val="FFFFFF">
              <a:alpha val="37000"/>
            </a:srgbClr>
          </a:solidFill>
          <a:ln w="22225" algn="ctr">
            <a:solidFill>
              <a:srgbClr val="C00000"/>
            </a:solidFill>
            <a:round/>
            <a:headEnd/>
            <a:tailEnd/>
          </a:ln>
          <a:effectLst>
            <a:outerShdw blurRad="38100" dist="50800" dir="36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27" name="Oval 419"/>
          <p:cNvSpPr>
            <a:spLocks noChangeArrowheads="1"/>
          </p:cNvSpPr>
          <p:nvPr/>
        </p:nvSpPr>
        <p:spPr bwMode="auto">
          <a:xfrm>
            <a:off x="4356100" y="3282950"/>
            <a:ext cx="314325" cy="314325"/>
          </a:xfrm>
          <a:prstGeom prst="ellipse">
            <a:avLst/>
          </a:prstGeom>
          <a:solidFill>
            <a:srgbClr val="FFFFFF">
              <a:alpha val="37000"/>
            </a:srgbClr>
          </a:solidFill>
          <a:ln w="22225" algn="ctr">
            <a:solidFill>
              <a:srgbClr val="C00000"/>
            </a:solidFill>
            <a:round/>
            <a:headEnd/>
            <a:tailEnd/>
          </a:ln>
          <a:effectLst>
            <a:outerShdw blurRad="38100" dist="50800" dir="36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28" name="Oval 420"/>
          <p:cNvSpPr>
            <a:spLocks noChangeArrowheads="1"/>
          </p:cNvSpPr>
          <p:nvPr/>
        </p:nvSpPr>
        <p:spPr bwMode="auto">
          <a:xfrm>
            <a:off x="4832350" y="3702050"/>
            <a:ext cx="314325" cy="314325"/>
          </a:xfrm>
          <a:prstGeom prst="ellipse">
            <a:avLst/>
          </a:prstGeom>
          <a:solidFill>
            <a:srgbClr val="FFFFFF">
              <a:alpha val="37000"/>
            </a:srgbClr>
          </a:solidFill>
          <a:ln w="22225" algn="ctr">
            <a:solidFill>
              <a:srgbClr val="C00000"/>
            </a:solidFill>
            <a:round/>
            <a:headEnd/>
            <a:tailEnd/>
          </a:ln>
          <a:effectLst>
            <a:outerShdw blurRad="38100" dist="50800" dir="36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29" name="Oval 421"/>
          <p:cNvSpPr>
            <a:spLocks noChangeArrowheads="1"/>
          </p:cNvSpPr>
          <p:nvPr/>
        </p:nvSpPr>
        <p:spPr bwMode="auto">
          <a:xfrm>
            <a:off x="5289549" y="4368800"/>
            <a:ext cx="314325" cy="314325"/>
          </a:xfrm>
          <a:prstGeom prst="ellipse">
            <a:avLst/>
          </a:prstGeom>
          <a:solidFill>
            <a:srgbClr val="FFFFFF">
              <a:alpha val="37000"/>
            </a:srgbClr>
          </a:solidFill>
          <a:ln w="22225" algn="ctr">
            <a:solidFill>
              <a:srgbClr val="C00000"/>
            </a:solidFill>
            <a:round/>
            <a:headEnd/>
            <a:tailEnd/>
          </a:ln>
          <a:effectLst>
            <a:outerShdw blurRad="38100" dist="50800" dir="36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30" name="Oval 422"/>
          <p:cNvSpPr>
            <a:spLocks noChangeArrowheads="1"/>
          </p:cNvSpPr>
          <p:nvPr/>
        </p:nvSpPr>
        <p:spPr bwMode="auto">
          <a:xfrm>
            <a:off x="5284079" y="1320186"/>
            <a:ext cx="314325" cy="314325"/>
          </a:xfrm>
          <a:prstGeom prst="ellipse">
            <a:avLst/>
          </a:prstGeom>
          <a:solidFill>
            <a:srgbClr val="FFFFFF">
              <a:alpha val="37000"/>
            </a:srgbClr>
          </a:solidFill>
          <a:ln w="22225" algn="ctr">
            <a:solidFill>
              <a:srgbClr val="C00000"/>
            </a:solidFill>
            <a:round/>
            <a:headEnd/>
            <a:tailEnd/>
          </a:ln>
          <a:effectLst>
            <a:outerShdw blurRad="38100" dist="50800" dir="36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31" name="Oval 423"/>
          <p:cNvSpPr>
            <a:spLocks noChangeArrowheads="1"/>
          </p:cNvSpPr>
          <p:nvPr/>
        </p:nvSpPr>
        <p:spPr bwMode="auto">
          <a:xfrm>
            <a:off x="5775325" y="1958975"/>
            <a:ext cx="314325" cy="314325"/>
          </a:xfrm>
          <a:prstGeom prst="ellipse">
            <a:avLst/>
          </a:prstGeom>
          <a:solidFill>
            <a:srgbClr val="FFFFFF">
              <a:alpha val="37000"/>
            </a:srgbClr>
          </a:solidFill>
          <a:ln w="22225" algn="ctr">
            <a:solidFill>
              <a:srgbClr val="C00000"/>
            </a:solidFill>
            <a:round/>
            <a:headEnd/>
            <a:tailEnd/>
          </a:ln>
          <a:effectLst>
            <a:outerShdw blurRad="38100" dist="50800" dir="36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32" name="Oval 424"/>
          <p:cNvSpPr>
            <a:spLocks noChangeArrowheads="1"/>
          </p:cNvSpPr>
          <p:nvPr/>
        </p:nvSpPr>
        <p:spPr bwMode="auto">
          <a:xfrm>
            <a:off x="6002945" y="2282197"/>
            <a:ext cx="314325" cy="314325"/>
          </a:xfrm>
          <a:prstGeom prst="ellipse">
            <a:avLst/>
          </a:prstGeom>
          <a:solidFill>
            <a:srgbClr val="FFFFFF">
              <a:alpha val="37000"/>
            </a:srgbClr>
          </a:solidFill>
          <a:ln w="22225" algn="ctr">
            <a:solidFill>
              <a:srgbClr val="C00000"/>
            </a:solidFill>
            <a:round/>
            <a:headEnd/>
            <a:tailEnd/>
          </a:ln>
          <a:effectLst>
            <a:outerShdw blurRad="38100" dist="50800" dir="36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33" name="Oval 425"/>
          <p:cNvSpPr>
            <a:spLocks noChangeArrowheads="1"/>
          </p:cNvSpPr>
          <p:nvPr/>
        </p:nvSpPr>
        <p:spPr bwMode="auto">
          <a:xfrm>
            <a:off x="6794500" y="3263900"/>
            <a:ext cx="314325" cy="314325"/>
          </a:xfrm>
          <a:prstGeom prst="ellipse">
            <a:avLst/>
          </a:prstGeom>
          <a:solidFill>
            <a:srgbClr val="FFFFFF">
              <a:alpha val="37000"/>
            </a:srgbClr>
          </a:solidFill>
          <a:ln w="22225" algn="ctr">
            <a:solidFill>
              <a:srgbClr val="C00000"/>
            </a:solidFill>
            <a:round/>
            <a:headEnd/>
            <a:tailEnd/>
          </a:ln>
          <a:effectLst>
            <a:outerShdw blurRad="38100" dist="50800" dir="36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34" name="Oval 426"/>
          <p:cNvSpPr>
            <a:spLocks noChangeArrowheads="1"/>
          </p:cNvSpPr>
          <p:nvPr/>
        </p:nvSpPr>
        <p:spPr bwMode="auto">
          <a:xfrm>
            <a:off x="7080250" y="3673475"/>
            <a:ext cx="314325" cy="314325"/>
          </a:xfrm>
          <a:prstGeom prst="ellipse">
            <a:avLst/>
          </a:prstGeom>
          <a:solidFill>
            <a:srgbClr val="FFFFFF">
              <a:alpha val="37000"/>
            </a:srgbClr>
          </a:solidFill>
          <a:ln w="22225" algn="ctr">
            <a:solidFill>
              <a:srgbClr val="C00000"/>
            </a:solidFill>
            <a:round/>
            <a:headEnd/>
            <a:tailEnd/>
          </a:ln>
          <a:effectLst>
            <a:outerShdw blurRad="38100" dist="50800" dir="36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35" name="Oval 427"/>
          <p:cNvSpPr>
            <a:spLocks noChangeArrowheads="1"/>
          </p:cNvSpPr>
          <p:nvPr/>
        </p:nvSpPr>
        <p:spPr bwMode="auto">
          <a:xfrm>
            <a:off x="7480300" y="4368800"/>
            <a:ext cx="314325" cy="314325"/>
          </a:xfrm>
          <a:prstGeom prst="ellipse">
            <a:avLst/>
          </a:prstGeom>
          <a:solidFill>
            <a:srgbClr val="FFFFFF">
              <a:alpha val="37000"/>
            </a:srgbClr>
          </a:solidFill>
          <a:ln w="22225" algn="ctr">
            <a:solidFill>
              <a:srgbClr val="C00000"/>
            </a:solidFill>
            <a:round/>
            <a:headEnd/>
            <a:tailEnd/>
          </a:ln>
          <a:effectLst>
            <a:outerShdw blurRad="38100" dist="50800" dir="36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868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>
          <a:solidFill>
            <a:srgbClr val="C00000"/>
          </a:solidFill>
          <a:round/>
          <a:headEnd/>
          <a:tailEnd/>
        </a:ln>
        <a:effectLst>
          <a:outerShdw blurRad="38100" dist="50800" dir="30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</a:extLst>
      </a:spPr>
      <a:bodyPr wrap="none" anchor="ctr"/>
      <a:lstStyle>
        <a:defPPr>
          <a:defRPr/>
        </a:defPPr>
      </a:lst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4350</TotalTime>
  <Words>1136</Words>
  <Application>Microsoft Office PowerPoint</Application>
  <PresentationFormat>Affichage à l'écran (4:3)</PresentationFormat>
  <Paragraphs>170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Gill Sans Light</vt:lpstr>
      <vt:lpstr>Showroom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MAP (UMR 3495 CNRS/MCC)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Jean-Yves Blaise</dc:creator>
  <cp:lastModifiedBy>jyb</cp:lastModifiedBy>
  <cp:revision>697</cp:revision>
  <dcterms:created xsi:type="dcterms:W3CDTF">2014-07-04T08:23:44Z</dcterms:created>
  <dcterms:modified xsi:type="dcterms:W3CDTF">2021-11-23T17:50:59Z</dcterms:modified>
</cp:coreProperties>
</file>