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26/11/2021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11449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90590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141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Dudek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371850" y="5949950"/>
            <a:ext cx="57277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Visual 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Analysis of Relatedness in Dynamically  Changing Repositories</a:t>
            </a:r>
          </a:p>
          <a:p>
            <a:pPr algn="r"/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Coupling Visualization with Machine Processing for Gaining Insights into Massive Data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www.gamsau.map.archi.fr/modys/slides/MOVE_REAL2012_vsabol.pdf&gt;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981575" y="5410200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Topical-temporal maps</a:t>
            </a: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Vedran Sabol,  Know-center Graz, 2012 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Repérer et analyser motifs et exceptions (contenus textuels)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1356" y="5546725"/>
            <a:ext cx="375807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Un « motif »  (ici mention </a:t>
            </a: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la baie de Tokyo dans les contenus textuels </a:t>
            </a: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– dépêches - 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délivrés par l’agence de Presse Autrichienne) visualisé sous la forme d’une métaphore « paysage ».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84213"/>
            <a:ext cx="8894762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cteur droit avec flèche 2"/>
          <p:cNvCxnSpPr/>
          <p:nvPr/>
        </p:nvCxnSpPr>
        <p:spPr>
          <a:xfrm flipH="1">
            <a:off x="2650787" y="3696511"/>
            <a:ext cx="1035996" cy="1055215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headEnd type="triangle"/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necteur droit avec flèche 13"/>
          <p:cNvCxnSpPr/>
          <p:nvPr/>
        </p:nvCxnSpPr>
        <p:spPr>
          <a:xfrm>
            <a:off x="2558374" y="5018222"/>
            <a:ext cx="184827" cy="526122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headEnd type="triangle"/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3686783" y="2135778"/>
            <a:ext cx="262648" cy="1516283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headEnd type="triangle"/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3818107" y="1441450"/>
            <a:ext cx="1074906" cy="2210611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headEnd type="triangle"/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Dudek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371850" y="5949950"/>
            <a:ext cx="57277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Visual 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Analysis of Relatedness in Dynamically  Changing Repositories</a:t>
            </a:r>
          </a:p>
          <a:p>
            <a:pPr algn="r"/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Coupling Visualization with Machine Processing for Gaining Insights into Massive Data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www.gamsau.map.archi.fr/modys/slides/MOVE_REAL2012_vsabol.pdf&gt;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981575" y="5410200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Topical-temporal maps</a:t>
            </a: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Vedran Sabol,  Know-center Graz, 2012 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Repérer et analyser motifs et exceptions (contenus textuels)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1356" y="5546725"/>
            <a:ext cx="36210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Un « motif »  (ici mention da la baie de Tokyo dans les contenus textuels (dépêches) délivrés par l’agence de Presse Autrichienne) visualisé sous la forme d’une métaphore « paysage ».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84213"/>
            <a:ext cx="8894762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35591" y="4462130"/>
            <a:ext cx="3879850" cy="85595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21600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</a:rPr>
              <a:t>la compacité est un marqueur de cohésion</a:t>
            </a:r>
          </a:p>
          <a:p>
            <a:r>
              <a:rPr lang="fr-FR" sz="1600" dirty="0">
                <a:latin typeface="Calibri" panose="020F0502020204030204" pitchFamily="34" charset="0"/>
              </a:rPr>
              <a:t>thématique</a:t>
            </a:r>
          </a:p>
        </p:txBody>
      </p:sp>
      <p:sp>
        <p:nvSpPr>
          <p:cNvPr id="13" name="Pentagone 12"/>
          <p:cNvSpPr/>
          <p:nvPr/>
        </p:nvSpPr>
        <p:spPr>
          <a:xfrm>
            <a:off x="96837" y="1334227"/>
            <a:ext cx="3590365" cy="720199"/>
          </a:xfrm>
          <a:prstGeom prst="homePlate">
            <a:avLst/>
          </a:prstGeom>
          <a:solidFill>
            <a:srgbClr val="FFFFFF"/>
          </a:solidFill>
          <a:ln>
            <a:noFill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0813" y="1486886"/>
            <a:ext cx="4221162" cy="37941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080808"/>
                </a:solidFill>
              </a:rPr>
              <a:t>Relatedness</a:t>
            </a:r>
            <a:r>
              <a:rPr lang="fr-FR" dirty="0">
                <a:solidFill>
                  <a:srgbClr val="080808"/>
                </a:solidFill>
              </a:rPr>
              <a:t> (</a:t>
            </a:r>
            <a:r>
              <a:rPr lang="fr-FR" dirty="0" err="1">
                <a:solidFill>
                  <a:srgbClr val="080808"/>
                </a:solidFill>
              </a:rPr>
              <a:t>Topical</a:t>
            </a:r>
            <a:r>
              <a:rPr lang="fr-FR" dirty="0">
                <a:solidFill>
                  <a:srgbClr val="080808"/>
                </a:solidFill>
              </a:rPr>
              <a:t> </a:t>
            </a:r>
            <a:r>
              <a:rPr lang="fr-FR" dirty="0" err="1">
                <a:solidFill>
                  <a:srgbClr val="080808"/>
                </a:solidFill>
              </a:rPr>
              <a:t>Similarity</a:t>
            </a:r>
            <a:r>
              <a:rPr lang="fr-FR" dirty="0">
                <a:solidFill>
                  <a:srgbClr val="080808"/>
                </a:solidFill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0813" y="3573009"/>
            <a:ext cx="3879850" cy="85595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21600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sym typeface="Gill Sans Light"/>
              </a:rPr>
              <a:t>les proximités spatiales expriment des </a:t>
            </a:r>
          </a:p>
          <a:p>
            <a:r>
              <a:rPr lang="fr-FR" sz="1600" dirty="0">
                <a:latin typeface="Calibri" panose="020F0502020204030204" pitchFamily="34" charset="0"/>
                <a:sym typeface="Gill Sans Light"/>
              </a:rPr>
              <a:t>proximités thématiques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5591" y="2683888"/>
            <a:ext cx="3879850" cy="85595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21600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sym typeface="Gill Sans Light"/>
              </a:rPr>
              <a:t>regroupement de contenus par groupes </a:t>
            </a:r>
          </a:p>
          <a:p>
            <a:r>
              <a:rPr lang="fr-FR" sz="1600" dirty="0">
                <a:latin typeface="Calibri" panose="020F0502020204030204" pitchFamily="34" charset="0"/>
                <a:sym typeface="Gill Sans Light"/>
              </a:rPr>
              <a:t>thématiques (clusters, « collines »)</a:t>
            </a:r>
          </a:p>
        </p:txBody>
      </p:sp>
    </p:spTree>
    <p:extLst>
      <p:ext uri="{BB962C8B-B14F-4D97-AF65-F5344CB8AC3E}">
        <p14:creationId xmlns:p14="http://schemas.microsoft.com/office/powerpoint/2010/main" val="4116620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Dudek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371850" y="5949950"/>
            <a:ext cx="57277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Visual 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Analysis of Relatedness in Dynamically  Changing Repositories</a:t>
            </a:r>
          </a:p>
          <a:p>
            <a:pPr algn="r"/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Coupling Visualization with Machine Processing for Gaining Insights into Massive Data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www.gamsau.map.archi.fr/modys/slides/MOVE_REAL2012_vsabol.pdf&gt;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981575" y="5410200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Topical-temporal maps</a:t>
            </a: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Vedran Sabol,  Know-center Graz, 2012 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Repérer et analyser motifs et exceptions (contenus textuels)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1356" y="5546725"/>
            <a:ext cx="36210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Un « motif »  (ici mention da la baie de Tokyo dans les contenus textuels (dépêches) délivrés par l’agence de Presse Autrichienne) visualisé sous la forme d’une métaphore « paysage ».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84213"/>
            <a:ext cx="8894762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10678" y="3523278"/>
            <a:ext cx="2336134" cy="78325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14400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</a:rPr>
              <a:t>“</a:t>
            </a:r>
            <a:r>
              <a:rPr lang="en-US" sz="1600" dirty="0">
                <a:latin typeface="Calibri" panose="020F0502020204030204" pitchFamily="34" charset="0"/>
              </a:rPr>
              <a:t>Japan, Tokyo, Bay” </a:t>
            </a:r>
          </a:p>
          <a:p>
            <a:r>
              <a:rPr lang="en-US" sz="1600" dirty="0">
                <a:latin typeface="Calibri" panose="020F0502020204030204" pitchFamily="34" charset="0"/>
              </a:rPr>
              <a:t>: 2 pics </a:t>
            </a:r>
            <a:r>
              <a:rPr lang="en-US" sz="1600" dirty="0" err="1" smtClean="0">
                <a:latin typeface="Calibri" panose="020F0502020204030204" pitchFamily="34" charset="0"/>
              </a:rPr>
              <a:t>temporels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09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Dudek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371850" y="5949950"/>
            <a:ext cx="57277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Visual 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Analysis of Relatedness in Dynamically  Changing Repositories</a:t>
            </a:r>
          </a:p>
          <a:p>
            <a:pPr algn="r"/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Coupling Visualization with Machine Processing for Gaining Insights into Massive Data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www.gamsau.map.archi.fr/modys/slides/MOVE_REAL2012_vsabol.pdf&gt;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981575" y="5410200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Topical-temporal maps</a:t>
            </a: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Vedran Sabol,  Know-center Graz, 2012 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Repérer et analyser motifs et exceptions (contenus textuels)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1356" y="5546725"/>
            <a:ext cx="36210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Un « motif »  (ici mention da la baie de Tokyo dans les contenus textuels (dépêches) délivrés par l’agence de Presse Autrichienne) visualisé sous la forme d’une métaphore « paysage ».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84213"/>
            <a:ext cx="8894762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12713" y="4260850"/>
            <a:ext cx="3406775" cy="152191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14400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“Japan, Tokyo, Bay” 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cluster (red)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2 temporal peaks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Topically separated 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(different hills)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2013" y="3951288"/>
            <a:ext cx="3408362" cy="20870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14400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Hypothesis: two 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different events</a:t>
            </a: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Analysis for validation: 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Inspection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Searching + highlighting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Correlating metadata</a:t>
            </a:r>
          </a:p>
        </p:txBody>
      </p:sp>
      <p:sp>
        <p:nvSpPr>
          <p:cNvPr id="14" name="Flèche droite 13"/>
          <p:cNvSpPr/>
          <p:nvPr/>
        </p:nvSpPr>
        <p:spPr>
          <a:xfrm>
            <a:off x="3632200" y="4748213"/>
            <a:ext cx="954088" cy="708025"/>
          </a:xfrm>
          <a:prstGeom prst="rightArrow">
            <a:avLst/>
          </a:prstGeom>
          <a:solidFill>
            <a:srgbClr val="FFFFFF"/>
          </a:solidFill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216000">
            <a:spAutoFit/>
          </a:bodyPr>
          <a:lstStyle/>
          <a:p>
            <a:endParaRPr lang="fr-FR" sz="1600">
              <a:latin typeface="Calibri" panose="020F0502020204030204" pitchFamily="34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4874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340</Words>
  <Application>Microsoft Office PowerPoint</Application>
  <PresentationFormat>Affichage à l'écran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673</cp:revision>
  <dcterms:created xsi:type="dcterms:W3CDTF">2014-07-04T08:23:44Z</dcterms:created>
  <dcterms:modified xsi:type="dcterms:W3CDTF">2021-11-26T19:02:50Z</dcterms:modified>
</cp:coreProperties>
</file>