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3" r:id="rId2"/>
    <p:sldId id="265" r:id="rId3"/>
    <p:sldId id="266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4042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527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74668" y="5775325"/>
            <a:ext cx="434233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M. Friendly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Daniel J.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Denis, «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 Milestones in the history of thematic cartography, Statistical Graphics , and Data Visualisation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»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://www.datavis.ca/milestones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14513" y="5362776"/>
            <a:ext cx="7248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12 Estimations connues de la différence en longitude entre Tolède et Rome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M.F Van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Langren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(1644)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/ comparaison  de données quantitatives.</a:t>
            </a:r>
          </a:p>
        </p:txBody>
      </p:sp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541463"/>
            <a:ext cx="8993188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4844374" y="3492500"/>
            <a:ext cx="9926" cy="420688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triangle" w="med" len="lg"/>
            <a:tailEnd type="non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347495" y="4026692"/>
            <a:ext cx="6543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151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>
                <a:solidFill>
                  <a:srgbClr val="C1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16°30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74668" y="5775325"/>
            <a:ext cx="434233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M. Friendly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Daniel J.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Denis, «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 Milestones in the history of thematic cartography, Statistical Graphics , and Data Visualisation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»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://www.datavis.ca/milestones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14513" y="5362776"/>
            <a:ext cx="7248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12 Estimations connues de la différence en longitude entre Tolède et Rome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M.F Van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Langren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(1644)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/ comparaison  de données quantitatives.</a:t>
            </a:r>
          </a:p>
        </p:txBody>
      </p:sp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541463"/>
            <a:ext cx="8993188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4844374" y="3492500"/>
            <a:ext cx="9926" cy="420688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triangle" w="med" len="lg"/>
            <a:tailEnd type="non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347495" y="4026692"/>
            <a:ext cx="6543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151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>
                <a:solidFill>
                  <a:srgbClr val="C1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16°30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9434" y="955496"/>
            <a:ext cx="86213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Giovanni Antonio </a:t>
            </a:r>
            <a:r>
              <a:rPr lang="fr-FR" altLang="fr-FR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Magini</a:t>
            </a:r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 (en latin, </a:t>
            </a:r>
            <a:r>
              <a:rPr lang="fr-FR" altLang="fr-FR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Maginus</a:t>
            </a:r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) </a:t>
            </a:r>
            <a:endParaRPr lang="fr-FR" altLang="fr-FR" sz="16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astronome</a:t>
            </a:r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, astrologue, </a:t>
            </a:r>
            <a:r>
              <a:rPr lang="fr-FR" altLang="fr-FR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cartographe</a:t>
            </a:r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, mathématicien et universitaire italien ~</a:t>
            </a:r>
            <a:r>
              <a:rPr lang="fr-FR" altLang="fr-FR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1582</a:t>
            </a:r>
            <a:endParaRPr lang="fr-FR" altLang="fr-FR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8593138" y="1550988"/>
            <a:ext cx="0" cy="400050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none"/>
            <a:tailEnd type="triangl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820862" y="4363822"/>
            <a:ext cx="7235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r">
              <a:defRPr sz="1600">
                <a:solidFill>
                  <a:srgbClr val="C00000"/>
                </a:solidFill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altLang="fr-FR" dirty="0"/>
              <a:t>David </a:t>
            </a:r>
            <a:r>
              <a:rPr lang="fr-FR" altLang="fr-FR" dirty="0" err="1"/>
              <a:t>Origanus</a:t>
            </a:r>
            <a:r>
              <a:rPr lang="fr-FR" altLang="fr-FR" dirty="0"/>
              <a:t> </a:t>
            </a:r>
            <a:r>
              <a:rPr lang="fr-FR" altLang="fr-FR" dirty="0" err="1"/>
              <a:t>Glazensis</a:t>
            </a:r>
            <a:r>
              <a:rPr lang="fr-FR" altLang="fr-FR" dirty="0"/>
              <a:t>, </a:t>
            </a:r>
          </a:p>
          <a:p>
            <a:r>
              <a:rPr lang="fr-FR" altLang="fr-FR" dirty="0"/>
              <a:t>professeur de mathématiques avancées, </a:t>
            </a:r>
            <a:r>
              <a:rPr lang="fr-FR" altLang="fr-FR" dirty="0" err="1"/>
              <a:t>Univ</a:t>
            </a:r>
            <a:r>
              <a:rPr lang="fr-FR" altLang="fr-FR" dirty="0"/>
              <a:t>. Frankfurt / Oder, ~1600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8774113" y="3892550"/>
            <a:ext cx="0" cy="400050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triangle" w="med" len="lg"/>
            <a:tailEnd type="non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065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74668" y="5775325"/>
            <a:ext cx="434233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M. Friendly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Daniel J.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Denis, «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 Milestones in the history of thematic cartography, Statistical Graphics , and Data Visualisation 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»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://www.datavis.ca/milestones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/&gt;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14513" y="5362776"/>
            <a:ext cx="7248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12 Estimations connues de la différence en longitude entre Tolède et Rome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M.F Van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Langren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(1644)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/ comparaison  de données quantitatives.</a:t>
            </a:r>
          </a:p>
        </p:txBody>
      </p:sp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541463"/>
            <a:ext cx="8993188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4844374" y="3492500"/>
            <a:ext cx="9926" cy="420688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triangle" w="med" len="lg"/>
            <a:tailEnd type="non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347495" y="4026692"/>
            <a:ext cx="6543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C1151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i="1" dirty="0">
                <a:solidFill>
                  <a:srgbClr val="C1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16°30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-2393488" y="950232"/>
            <a:ext cx="8705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Johannes </a:t>
            </a:r>
            <a:r>
              <a:rPr lang="fr-FR" altLang="fr-FR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Janssonius</a:t>
            </a:r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fr-FR" altLang="fr-FR" sz="1600" dirty="0">
                <a:solidFill>
                  <a:srgbClr val="C00000"/>
                </a:solidFill>
                <a:latin typeface="Calibri" panose="020F0502020204030204" pitchFamily="34" charset="0"/>
              </a:rPr>
              <a:t>1588 - 1664 à Amsterdam, cartographe néerlandais, ~1615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5259388" y="1541463"/>
            <a:ext cx="0" cy="400050"/>
          </a:xfrm>
          <a:prstGeom prst="line">
            <a:avLst/>
          </a:prstGeom>
          <a:noFill/>
          <a:ln w="25400">
            <a:solidFill>
              <a:srgbClr val="C00000"/>
            </a:solidFill>
            <a:miter lim="800000"/>
            <a:headEnd type="none"/>
            <a:tailEnd type="triangle" w="med" len="lg"/>
          </a:ln>
          <a:effectLst>
            <a:outerShdw blurRad="635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82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226</Words>
  <Application>Microsoft Office PowerPoint</Application>
  <PresentationFormat>Affichage à l'écran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671</cp:revision>
  <dcterms:created xsi:type="dcterms:W3CDTF">2014-07-04T08:23:44Z</dcterms:created>
  <dcterms:modified xsi:type="dcterms:W3CDTF">2021-11-23T16:48:57Z</dcterms:modified>
</cp:coreProperties>
</file>