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7"/>
  </p:notesMasterIdLst>
  <p:sldIdLst>
    <p:sldId id="263" r:id="rId2"/>
    <p:sldId id="267" r:id="rId3"/>
    <p:sldId id="265" r:id="rId4"/>
    <p:sldId id="266" r:id="rId5"/>
    <p:sldId id="268" r:id="rId6"/>
  </p:sldIdLst>
  <p:sldSz cx="9144000" cy="6858000" type="screen4x3"/>
  <p:notesSz cx="6858000" cy="9144000"/>
  <p:defaultTextStyle>
    <a:defPPr>
      <a:defRPr lang="fr-FR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Gill Sans Light"/>
        <a:cs typeface="Gill Sans Light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Gill Sans Light"/>
        <a:cs typeface="Gill Sans Light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Gill Sans Light"/>
        <a:cs typeface="Gill Sans Light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Gill Sans Light"/>
        <a:cs typeface="Gill Sans Light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Gill Sans Light"/>
        <a:cs typeface="Gill Sans Light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Gill Sans Light"/>
        <a:cs typeface="Gill Sans Light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Gill Sans Light"/>
        <a:cs typeface="Gill Sans Light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Gill Sans Light"/>
        <a:cs typeface="Gill Sans Light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Gill Sans Light"/>
        <a:cs typeface="Gill Sans Light"/>
      </a:defRPr>
    </a:lvl9pPr>
  </p:defaultTextStyle>
  <p:extLst>
    <p:ext uri="{EFAFB233-063F-42B5-8137-9DF3F51BA10A}">
      <p15:sldGuideLst xmlns:p15="http://schemas.microsoft.com/office/powerpoint/2012/main">
        <p15:guide id="1" orient="horz" pos="2153">
          <p15:clr>
            <a:srgbClr val="A4A3A4"/>
          </p15:clr>
        </p15:guide>
        <p15:guide id="2" pos="4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080808"/>
    <a:srgbClr val="008A3E"/>
    <a:srgbClr val="585650"/>
    <a:srgbClr val="A40202"/>
    <a:srgbClr val="3A6B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7" autoAdjust="0"/>
    <p:restoredTop sz="98378" autoAdjust="0"/>
  </p:normalViewPr>
  <p:slideViewPr>
    <p:cSldViewPr snapToGrid="0">
      <p:cViewPr varScale="1">
        <p:scale>
          <a:sx n="79" d="100"/>
          <a:sy n="79" d="100"/>
        </p:scale>
        <p:origin x="427" y="82"/>
      </p:cViewPr>
      <p:guideLst>
        <p:guide orient="horz" pos="2153"/>
        <p:guide pos="4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392"/>
    </p:cViewPr>
  </p:sorterViewPr>
  <p:gridSpacing cx="72010" cy="7201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Gill Sans Light"/>
              </a:defRPr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Gill Sans Light"/>
              </a:defRPr>
            </a:lvl1pPr>
          </a:lstStyle>
          <a:p>
            <a:pPr>
              <a:defRPr/>
            </a:pPr>
            <a:fld id="{DA05FC9E-4FA5-4DA6-9E08-81F53D1F2CEF}" type="datetimeFigureOut">
              <a:rPr lang="fr-FR" altLang="fr-FR"/>
              <a:pPr>
                <a:defRPr/>
              </a:pPr>
              <a:t>23/11/2021</a:t>
            </a:fld>
            <a:endParaRPr lang="fr-FR" altLang="fr-FR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31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noProof="0" smtClean="0"/>
              <a:t>Cliquez pour modifier les styles du texte du masque</a:t>
            </a:r>
          </a:p>
          <a:p>
            <a:pPr lvl="1"/>
            <a:r>
              <a:rPr lang="fr-FR" altLang="fr-FR" noProof="0" smtClean="0"/>
              <a:t>Deuxième niveau</a:t>
            </a:r>
          </a:p>
          <a:p>
            <a:pPr lvl="2"/>
            <a:r>
              <a:rPr lang="fr-FR" altLang="fr-FR" noProof="0" smtClean="0"/>
              <a:t>Troisième niveau</a:t>
            </a:r>
          </a:p>
          <a:p>
            <a:pPr lvl="3"/>
            <a:r>
              <a:rPr lang="fr-FR" altLang="fr-FR" noProof="0" smtClean="0"/>
              <a:t>Quatrième niveau</a:t>
            </a:r>
          </a:p>
          <a:p>
            <a:pPr lvl="4"/>
            <a:r>
              <a:rPr lang="fr-FR" altLang="fr-FR" noProof="0" smtClean="0"/>
              <a:t>Cinquième niveau</a:t>
            </a:r>
          </a:p>
        </p:txBody>
      </p:sp>
      <p:sp>
        <p:nvSpPr>
          <p:cNvPr id="931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Gill Sans Light"/>
              </a:defRPr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931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Gill Sans Light"/>
              </a:defRPr>
            </a:lvl1pPr>
          </a:lstStyle>
          <a:p>
            <a:pPr>
              <a:defRPr/>
            </a:pPr>
            <a:fld id="{A6949904-67F6-4984-919B-90CD560653EA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7303085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9" name="Espace réservé des commentair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fr-FR" altLang="fr-FR" smtClean="0"/>
          </a:p>
        </p:txBody>
      </p:sp>
      <p:sp>
        <p:nvSpPr>
          <p:cNvPr id="4100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fld id="{04B8BD5C-8A4A-4C05-A9B9-1F2FCDBBFE6C}" type="slidenum">
              <a:rPr lang="fr-FR" altLang="fr-FR" smtClean="0">
                <a:latin typeface="Gill Sans Light"/>
              </a:rPr>
              <a:pPr/>
              <a:t>1</a:t>
            </a:fld>
            <a:endParaRPr lang="fr-FR" altLang="fr-FR" smtClean="0">
              <a:latin typeface="Gill Sans Light"/>
            </a:endParaRPr>
          </a:p>
        </p:txBody>
      </p:sp>
    </p:spTree>
    <p:extLst>
      <p:ext uri="{BB962C8B-B14F-4D97-AF65-F5344CB8AC3E}">
        <p14:creationId xmlns:p14="http://schemas.microsoft.com/office/powerpoint/2010/main" val="3409489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9" name="Espace réservé des commentair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fr-FR" altLang="fr-FR" smtClean="0"/>
          </a:p>
        </p:txBody>
      </p:sp>
      <p:sp>
        <p:nvSpPr>
          <p:cNvPr id="4100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fld id="{04B8BD5C-8A4A-4C05-A9B9-1F2FCDBBFE6C}" type="slidenum">
              <a:rPr lang="fr-FR" altLang="fr-FR" smtClean="0">
                <a:latin typeface="Gill Sans Light"/>
              </a:rPr>
              <a:pPr/>
              <a:t>2</a:t>
            </a:fld>
            <a:endParaRPr lang="fr-FR" altLang="fr-FR" smtClean="0">
              <a:latin typeface="Gill Sans Light"/>
            </a:endParaRPr>
          </a:p>
        </p:txBody>
      </p:sp>
    </p:spTree>
    <p:extLst>
      <p:ext uri="{BB962C8B-B14F-4D97-AF65-F5344CB8AC3E}">
        <p14:creationId xmlns:p14="http://schemas.microsoft.com/office/powerpoint/2010/main" val="1820718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9" name="Espace réservé des commentair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fr-FR" altLang="fr-FR" smtClean="0"/>
          </a:p>
        </p:txBody>
      </p:sp>
      <p:sp>
        <p:nvSpPr>
          <p:cNvPr id="4100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fld id="{04B8BD5C-8A4A-4C05-A9B9-1F2FCDBBFE6C}" type="slidenum">
              <a:rPr lang="fr-FR" altLang="fr-FR" smtClean="0">
                <a:latin typeface="Gill Sans Light"/>
              </a:rPr>
              <a:pPr/>
              <a:t>3</a:t>
            </a:fld>
            <a:endParaRPr lang="fr-FR" altLang="fr-FR" smtClean="0">
              <a:latin typeface="Gill Sans Light"/>
            </a:endParaRPr>
          </a:p>
        </p:txBody>
      </p:sp>
    </p:spTree>
    <p:extLst>
      <p:ext uri="{BB962C8B-B14F-4D97-AF65-F5344CB8AC3E}">
        <p14:creationId xmlns:p14="http://schemas.microsoft.com/office/powerpoint/2010/main" val="9113154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9" name="Espace réservé des commentair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fr-FR" altLang="fr-FR" smtClean="0"/>
          </a:p>
        </p:txBody>
      </p:sp>
      <p:sp>
        <p:nvSpPr>
          <p:cNvPr id="4100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fld id="{04B8BD5C-8A4A-4C05-A9B9-1F2FCDBBFE6C}" type="slidenum">
              <a:rPr lang="fr-FR" altLang="fr-FR" smtClean="0">
                <a:latin typeface="Gill Sans Light"/>
              </a:rPr>
              <a:pPr/>
              <a:t>4</a:t>
            </a:fld>
            <a:endParaRPr lang="fr-FR" altLang="fr-FR" smtClean="0">
              <a:latin typeface="Gill Sans Light"/>
            </a:endParaRPr>
          </a:p>
        </p:txBody>
      </p:sp>
    </p:spTree>
    <p:extLst>
      <p:ext uri="{BB962C8B-B14F-4D97-AF65-F5344CB8AC3E}">
        <p14:creationId xmlns:p14="http://schemas.microsoft.com/office/powerpoint/2010/main" val="20441658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9" name="Espace réservé des commentair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fr-FR" altLang="fr-FR" smtClean="0"/>
          </a:p>
        </p:txBody>
      </p:sp>
      <p:sp>
        <p:nvSpPr>
          <p:cNvPr id="4100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fld id="{04B8BD5C-8A4A-4C05-A9B9-1F2FCDBBFE6C}" type="slidenum">
              <a:rPr lang="fr-FR" altLang="fr-FR" smtClean="0">
                <a:latin typeface="Gill Sans Light"/>
              </a:rPr>
              <a:pPr/>
              <a:t>5</a:t>
            </a:fld>
            <a:endParaRPr lang="fr-FR" altLang="fr-FR" smtClean="0">
              <a:latin typeface="Gill Sans Light"/>
            </a:endParaRPr>
          </a:p>
        </p:txBody>
      </p:sp>
    </p:spTree>
    <p:extLst>
      <p:ext uri="{BB962C8B-B14F-4D97-AF65-F5344CB8AC3E}">
        <p14:creationId xmlns:p14="http://schemas.microsoft.com/office/powerpoint/2010/main" val="6982826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>
            <a:spLocks noGrp="1"/>
          </p:cNvSpPr>
          <p:nvPr>
            <p:ph type="title"/>
          </p:nvPr>
        </p:nvSpPr>
        <p:spPr>
          <a:xfrm>
            <a:off x="250032" y="1437680"/>
            <a:ext cx="8643938" cy="2277070"/>
          </a:xfrm>
          <a:prstGeom prst="rect">
            <a:avLst/>
          </a:prstGeom>
        </p:spPr>
        <p:txBody>
          <a:bodyPr anchor="b"/>
          <a:lstStyle/>
          <a:p>
            <a:pPr lvl="0"/>
            <a:r>
              <a:rPr/>
              <a:t>Title Text</a:t>
            </a:r>
          </a:p>
        </p:txBody>
      </p:sp>
      <p:sp>
        <p:nvSpPr>
          <p:cNvPr id="6" name="Shape 6"/>
          <p:cNvSpPr>
            <a:spLocks noGrp="1"/>
          </p:cNvSpPr>
          <p:nvPr>
            <p:ph type="body" idx="1"/>
          </p:nvPr>
        </p:nvSpPr>
        <p:spPr>
          <a:xfrm>
            <a:off x="250032" y="3705820"/>
            <a:ext cx="8643938" cy="910828"/>
          </a:xfrm>
          <a:prstGeom prst="rect">
            <a:avLst/>
          </a:prstGeom>
        </p:spPr>
        <p:txBody>
          <a:bodyPr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SzTx/>
              <a:buNone/>
              <a:defRPr sz="2700"/>
            </a:lvl1pPr>
            <a:lvl2pPr marL="0" indent="160721" algn="ctr">
              <a:lnSpc>
                <a:spcPct val="100000"/>
              </a:lnSpc>
              <a:spcBef>
                <a:spcPts val="0"/>
              </a:spcBef>
              <a:buSzTx/>
              <a:buNone/>
              <a:defRPr sz="2700"/>
            </a:lvl2pPr>
            <a:lvl3pPr marL="0" indent="321440" algn="ctr">
              <a:lnSpc>
                <a:spcPct val="100000"/>
              </a:lnSpc>
              <a:spcBef>
                <a:spcPts val="0"/>
              </a:spcBef>
              <a:buSzTx/>
              <a:buNone/>
              <a:defRPr sz="2700"/>
            </a:lvl3pPr>
            <a:lvl4pPr marL="0" indent="482161" algn="ctr">
              <a:lnSpc>
                <a:spcPct val="100000"/>
              </a:lnSpc>
              <a:spcBef>
                <a:spcPts val="0"/>
              </a:spcBef>
              <a:buSzTx/>
              <a:buNone/>
              <a:defRPr sz="2700"/>
            </a:lvl4pPr>
            <a:lvl5pPr marL="0" indent="642882" algn="ctr">
              <a:lnSpc>
                <a:spcPct val="100000"/>
              </a:lnSpc>
              <a:spcBef>
                <a:spcPts val="0"/>
              </a:spcBef>
              <a:buSzTx/>
              <a:buNone/>
              <a:defRPr sz="2700"/>
            </a:lvl5pPr>
          </a:lstStyle>
          <a:p>
            <a:pPr lvl="0"/>
            <a:r>
              <a:rPr/>
              <a:t>Body Level One</a:t>
            </a:r>
          </a:p>
          <a:p>
            <a:pPr lvl="1"/>
            <a:r>
              <a:rPr/>
              <a:t>Body Level Two</a:t>
            </a:r>
          </a:p>
          <a:p>
            <a:pPr lvl="2"/>
            <a:r>
              <a:rPr/>
              <a:t>Body Level Three</a:t>
            </a:r>
          </a:p>
          <a:p>
            <a:pPr lvl="3"/>
            <a:r>
              <a:rPr/>
              <a:t>Body Level Four</a:t>
            </a:r>
          </a:p>
          <a:p>
            <a:pPr lvl="4"/>
            <a:r>
              <a:rPr/>
              <a:t>Body Level Five</a:t>
            </a:r>
          </a:p>
        </p:txBody>
      </p:sp>
    </p:spTree>
    <p:extLst>
      <p:ext uri="{BB962C8B-B14F-4D97-AF65-F5344CB8AC3E}">
        <p14:creationId xmlns:p14="http://schemas.microsoft.com/office/powerpoint/2010/main" val="192556899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4420944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78643464"/>
      </p:ext>
    </p:extLst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23534961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>
            <a:spLocks noGrp="1"/>
          </p:cNvSpPr>
          <p:nvPr>
            <p:ph type="title"/>
          </p:nvPr>
        </p:nvSpPr>
        <p:spPr>
          <a:xfrm>
            <a:off x="250032" y="2286000"/>
            <a:ext cx="8643938" cy="2277070"/>
          </a:xfrm>
          <a:prstGeom prst="rect">
            <a:avLst/>
          </a:prstGeom>
        </p:spPr>
        <p:txBody>
          <a:bodyPr/>
          <a:lstStyle/>
          <a:p>
            <a:pPr lvl="0"/>
            <a:r>
              <a:rPr/>
              <a:t>Title Text</a:t>
            </a:r>
          </a:p>
        </p:txBody>
      </p:sp>
    </p:spTree>
    <p:extLst>
      <p:ext uri="{BB962C8B-B14F-4D97-AF65-F5344CB8AC3E}">
        <p14:creationId xmlns:p14="http://schemas.microsoft.com/office/powerpoint/2010/main" val="1156992229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>
            <a:spLocks noGrp="1"/>
          </p:cNvSpPr>
          <p:nvPr>
            <p:ph type="title"/>
          </p:nvPr>
        </p:nvSpPr>
        <p:spPr>
          <a:xfrm>
            <a:off x="250031" y="714375"/>
            <a:ext cx="4143375" cy="2732484"/>
          </a:xfrm>
          <a:prstGeom prst="rect">
            <a:avLst/>
          </a:prstGeom>
        </p:spPr>
        <p:txBody>
          <a:bodyPr anchor="b"/>
          <a:lstStyle/>
          <a:p>
            <a:pPr lvl="0"/>
            <a:r>
              <a:rPr/>
              <a:t>Title Text</a:t>
            </a:r>
          </a:p>
        </p:txBody>
      </p:sp>
      <p:sp>
        <p:nvSpPr>
          <p:cNvPr id="14" name="Shape 14"/>
          <p:cNvSpPr>
            <a:spLocks noGrp="1"/>
          </p:cNvSpPr>
          <p:nvPr>
            <p:ph type="body" idx="1"/>
          </p:nvPr>
        </p:nvSpPr>
        <p:spPr>
          <a:xfrm>
            <a:off x="250031" y="3437931"/>
            <a:ext cx="4143375" cy="2732484"/>
          </a:xfrm>
          <a:prstGeom prst="rect">
            <a:avLst/>
          </a:prstGeom>
        </p:spPr>
        <p:txBody>
          <a:bodyPr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SzTx/>
              <a:buNone/>
              <a:defRPr sz="2700"/>
            </a:lvl1pPr>
            <a:lvl2pPr marL="0" indent="160721" algn="ctr">
              <a:lnSpc>
                <a:spcPct val="100000"/>
              </a:lnSpc>
              <a:spcBef>
                <a:spcPts val="0"/>
              </a:spcBef>
              <a:buSzTx/>
              <a:buNone/>
              <a:defRPr sz="2700"/>
            </a:lvl2pPr>
            <a:lvl3pPr marL="0" indent="321440" algn="ctr">
              <a:lnSpc>
                <a:spcPct val="100000"/>
              </a:lnSpc>
              <a:spcBef>
                <a:spcPts val="0"/>
              </a:spcBef>
              <a:buSzTx/>
              <a:buNone/>
              <a:defRPr sz="2700"/>
            </a:lvl3pPr>
            <a:lvl4pPr marL="0" indent="482161" algn="ctr">
              <a:lnSpc>
                <a:spcPct val="100000"/>
              </a:lnSpc>
              <a:spcBef>
                <a:spcPts val="0"/>
              </a:spcBef>
              <a:buSzTx/>
              <a:buNone/>
              <a:defRPr sz="2700"/>
            </a:lvl4pPr>
            <a:lvl5pPr marL="0" indent="642882" algn="ctr">
              <a:lnSpc>
                <a:spcPct val="100000"/>
              </a:lnSpc>
              <a:spcBef>
                <a:spcPts val="0"/>
              </a:spcBef>
              <a:buSzTx/>
              <a:buNone/>
              <a:defRPr sz="2700"/>
            </a:lvl5pPr>
          </a:lstStyle>
          <a:p>
            <a:pPr lvl="0"/>
            <a:r>
              <a:rPr/>
              <a:t>Body Level One</a:t>
            </a:r>
          </a:p>
          <a:p>
            <a:pPr lvl="1"/>
            <a:r>
              <a:rPr/>
              <a:t>Body Level Two</a:t>
            </a:r>
          </a:p>
          <a:p>
            <a:pPr lvl="2"/>
            <a:r>
              <a:rPr/>
              <a:t>Body Level Three</a:t>
            </a:r>
          </a:p>
          <a:p>
            <a:pPr lvl="3"/>
            <a:r>
              <a:rPr/>
              <a:t>Body Level Four</a:t>
            </a:r>
          </a:p>
          <a:p>
            <a:pPr lvl="4"/>
            <a:r>
              <a:rPr/>
              <a:t>Body Level Five</a:t>
            </a:r>
          </a:p>
        </p:txBody>
      </p:sp>
    </p:spTree>
    <p:extLst>
      <p:ext uri="{BB962C8B-B14F-4D97-AF65-F5344CB8AC3E}">
        <p14:creationId xmlns:p14="http://schemas.microsoft.com/office/powerpoint/2010/main" val="303190918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r>
              <a:rPr/>
              <a:t>Title Text</a:t>
            </a:r>
          </a:p>
        </p:txBody>
      </p:sp>
    </p:spTree>
    <p:extLst>
      <p:ext uri="{BB962C8B-B14F-4D97-AF65-F5344CB8AC3E}">
        <p14:creationId xmlns:p14="http://schemas.microsoft.com/office/powerpoint/2010/main" val="616025299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r>
              <a:rPr/>
              <a:t>Title Text</a:t>
            </a:r>
          </a:p>
        </p:txBody>
      </p:sp>
      <p:sp>
        <p:nvSpPr>
          <p:cNvPr id="19" name="Shape 19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r>
              <a:rPr/>
              <a:t>Body Level One</a:t>
            </a:r>
          </a:p>
          <a:p>
            <a:pPr lvl="1"/>
            <a:r>
              <a:rPr/>
              <a:t>Body Level Two</a:t>
            </a:r>
          </a:p>
          <a:p>
            <a:pPr lvl="2"/>
            <a:r>
              <a:rPr/>
              <a:t>Body Level Three</a:t>
            </a:r>
          </a:p>
          <a:p>
            <a:pPr lvl="3"/>
            <a:r>
              <a:rPr/>
              <a:t>Body Level Four</a:t>
            </a:r>
          </a:p>
          <a:p>
            <a:pPr lvl="4"/>
            <a:r>
              <a:rPr/>
              <a:t>Body Level Five</a:t>
            </a:r>
          </a:p>
        </p:txBody>
      </p:sp>
    </p:spTree>
    <p:extLst>
      <p:ext uri="{BB962C8B-B14F-4D97-AF65-F5344CB8AC3E}">
        <p14:creationId xmlns:p14="http://schemas.microsoft.com/office/powerpoint/2010/main" val="1386255050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r>
              <a:rPr/>
              <a:t>Title Text</a:t>
            </a:r>
          </a:p>
        </p:txBody>
      </p:sp>
      <p:sp>
        <p:nvSpPr>
          <p:cNvPr id="22" name="Shape 22"/>
          <p:cNvSpPr>
            <a:spLocks noGrp="1"/>
          </p:cNvSpPr>
          <p:nvPr>
            <p:ph type="body" idx="1"/>
          </p:nvPr>
        </p:nvSpPr>
        <p:spPr>
          <a:xfrm>
            <a:off x="250031" y="1919884"/>
            <a:ext cx="4143375" cy="4429125"/>
          </a:xfrm>
          <a:prstGeom prst="rect">
            <a:avLst/>
          </a:prstGeom>
        </p:spPr>
        <p:txBody>
          <a:bodyPr/>
          <a:lstStyle>
            <a:lvl1pPr marL="303583" indent="-303583">
              <a:lnSpc>
                <a:spcPct val="100000"/>
              </a:lnSpc>
              <a:spcBef>
                <a:spcPts val="2672"/>
              </a:spcBef>
              <a:defRPr sz="2700"/>
            </a:lvl1pPr>
            <a:lvl2pPr marL="607166" indent="-303583">
              <a:lnSpc>
                <a:spcPct val="100000"/>
              </a:lnSpc>
              <a:spcBef>
                <a:spcPts val="2672"/>
              </a:spcBef>
              <a:defRPr sz="2700"/>
            </a:lvl2pPr>
            <a:lvl3pPr marL="910749" indent="-303583">
              <a:lnSpc>
                <a:spcPct val="100000"/>
              </a:lnSpc>
              <a:spcBef>
                <a:spcPts val="2672"/>
              </a:spcBef>
              <a:defRPr sz="2700"/>
            </a:lvl3pPr>
            <a:lvl4pPr marL="1214332" indent="-303583">
              <a:lnSpc>
                <a:spcPct val="100000"/>
              </a:lnSpc>
              <a:spcBef>
                <a:spcPts val="2672"/>
              </a:spcBef>
              <a:defRPr sz="2700"/>
            </a:lvl4pPr>
            <a:lvl5pPr marL="1517916" indent="-303583">
              <a:lnSpc>
                <a:spcPct val="100000"/>
              </a:lnSpc>
              <a:spcBef>
                <a:spcPts val="2672"/>
              </a:spcBef>
              <a:defRPr sz="2700"/>
            </a:lvl5pPr>
          </a:lstStyle>
          <a:p>
            <a:pPr lvl="0"/>
            <a:r>
              <a:rPr/>
              <a:t>Body Level One</a:t>
            </a:r>
          </a:p>
          <a:p>
            <a:pPr lvl="1"/>
            <a:r>
              <a:rPr/>
              <a:t>Body Level Two</a:t>
            </a:r>
          </a:p>
          <a:p>
            <a:pPr lvl="2"/>
            <a:r>
              <a:rPr/>
              <a:t>Body Level Three</a:t>
            </a:r>
          </a:p>
          <a:p>
            <a:pPr lvl="3"/>
            <a:r>
              <a:rPr/>
              <a:t>Body Level Four</a:t>
            </a:r>
          </a:p>
          <a:p>
            <a:pPr lvl="4"/>
            <a:r>
              <a:rPr/>
              <a:t>Body Level Five</a:t>
            </a:r>
          </a:p>
        </p:txBody>
      </p:sp>
    </p:spTree>
    <p:extLst>
      <p:ext uri="{BB962C8B-B14F-4D97-AF65-F5344CB8AC3E}">
        <p14:creationId xmlns:p14="http://schemas.microsoft.com/office/powerpoint/2010/main" val="2998349727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>
            <a:spLocks noGrp="1"/>
          </p:cNvSpPr>
          <p:nvPr>
            <p:ph type="body" idx="1"/>
          </p:nvPr>
        </p:nvSpPr>
        <p:spPr>
          <a:xfrm>
            <a:off x="535781" y="535781"/>
            <a:ext cx="8063508" cy="5777508"/>
          </a:xfrm>
          <a:prstGeom prst="rect">
            <a:avLst/>
          </a:prstGeom>
        </p:spPr>
        <p:txBody>
          <a:bodyPr/>
          <a:lstStyle/>
          <a:p>
            <a:pPr lvl="0"/>
            <a:r>
              <a:rPr/>
              <a:t>Body Level One</a:t>
            </a:r>
          </a:p>
          <a:p>
            <a:pPr lvl="1"/>
            <a:r>
              <a:rPr/>
              <a:t>Body Level Two</a:t>
            </a:r>
          </a:p>
          <a:p>
            <a:pPr lvl="2"/>
            <a:r>
              <a:rPr/>
              <a:t>Body Level Three</a:t>
            </a:r>
          </a:p>
          <a:p>
            <a:pPr lvl="3"/>
            <a:r>
              <a:rPr/>
              <a:t>Body Level Four</a:t>
            </a:r>
          </a:p>
          <a:p>
            <a:pPr lvl="4"/>
            <a:r>
              <a:rPr/>
              <a:t>Body Level Five</a:t>
            </a:r>
          </a:p>
        </p:txBody>
      </p:sp>
    </p:spTree>
    <p:extLst>
      <p:ext uri="{BB962C8B-B14F-4D97-AF65-F5344CB8AC3E}">
        <p14:creationId xmlns:p14="http://schemas.microsoft.com/office/powerpoint/2010/main" val="3601646272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14230145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48349774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250825" y="179388"/>
            <a:ext cx="8643938" cy="1714500"/>
          </a:xfrm>
          <a:prstGeom prst="rect">
            <a:avLst/>
          </a:prstGeom>
          <a:ln w="12700">
            <a:miter lim="400000"/>
          </a:ln>
          <a:extLst>
            <a:ext uri="{C572A759-6A51-4108-AA02-DFA0A04FC94B}"/>
          </a:extLst>
        </p:spPr>
        <p:txBody>
          <a:bodyPr lIns="0" tIns="0" rIns="0" bIns="0" anchor="ctr">
            <a:normAutofit/>
          </a:bodyPr>
          <a:lstStyle/>
          <a:p>
            <a:pPr lvl="0"/>
            <a:r>
              <a:rPr/>
              <a:t>Title Text</a:t>
            </a:r>
          </a:p>
        </p:txBody>
      </p:sp>
      <p:sp>
        <p:nvSpPr>
          <p:cNvPr id="1027" name="Shape 3"/>
          <p:cNvSpPr>
            <a:spLocks noGrp="1"/>
          </p:cNvSpPr>
          <p:nvPr>
            <p:ph type="body" idx="1"/>
          </p:nvPr>
        </p:nvSpPr>
        <p:spPr bwMode="auto">
          <a:xfrm>
            <a:off x="250825" y="1919288"/>
            <a:ext cx="8643938" cy="442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>
                <a:sym typeface="Gill Sans Light"/>
              </a:rPr>
              <a:t>Body Level One</a:t>
            </a:r>
          </a:p>
          <a:p>
            <a:pPr lvl="1"/>
            <a:r>
              <a:rPr lang="fr-FR" altLang="fr-FR" smtClean="0">
                <a:sym typeface="Gill Sans Light"/>
              </a:rPr>
              <a:t>Body Level Two</a:t>
            </a:r>
          </a:p>
          <a:p>
            <a:pPr lvl="2"/>
            <a:r>
              <a:rPr lang="fr-FR" altLang="fr-FR" smtClean="0">
                <a:sym typeface="Gill Sans Light"/>
              </a:rPr>
              <a:t>Body Level Three</a:t>
            </a:r>
          </a:p>
          <a:p>
            <a:pPr lvl="3"/>
            <a:r>
              <a:rPr lang="fr-FR" altLang="fr-FR" smtClean="0">
                <a:sym typeface="Gill Sans Light"/>
              </a:rPr>
              <a:t>Body Level Four</a:t>
            </a:r>
          </a:p>
          <a:p>
            <a:pPr lvl="4"/>
            <a:r>
              <a:rPr lang="fr-FR" altLang="fr-FR" smtClean="0">
                <a:sym typeface="Gill Sans Light"/>
              </a:rPr>
              <a:t>Body Level Five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ransition spd="med"/>
  <p:txStyles>
    <p:titleStyle>
      <a:lvl1pPr algn="ctr" defTabSz="409575" rtl="0" eaLnBrk="0" fontAlgn="base" hangingPunct="0">
        <a:spcBef>
          <a:spcPct val="0"/>
        </a:spcBef>
        <a:spcAft>
          <a:spcPct val="0"/>
        </a:spcAft>
        <a:defRPr sz="5100" cap="all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1pPr>
      <a:lvl2pPr algn="ctr" defTabSz="409575" rtl="0" eaLnBrk="0" fontAlgn="base" hangingPunct="0">
        <a:spcBef>
          <a:spcPct val="0"/>
        </a:spcBef>
        <a:spcAft>
          <a:spcPct val="0"/>
        </a:spcAft>
        <a:defRPr sz="5100" cap="all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2pPr>
      <a:lvl3pPr algn="ctr" defTabSz="409575" rtl="0" eaLnBrk="0" fontAlgn="base" hangingPunct="0">
        <a:spcBef>
          <a:spcPct val="0"/>
        </a:spcBef>
        <a:spcAft>
          <a:spcPct val="0"/>
        </a:spcAft>
        <a:defRPr sz="5100" cap="all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3pPr>
      <a:lvl4pPr algn="ctr" defTabSz="409575" rtl="0" eaLnBrk="0" fontAlgn="base" hangingPunct="0">
        <a:spcBef>
          <a:spcPct val="0"/>
        </a:spcBef>
        <a:spcAft>
          <a:spcPct val="0"/>
        </a:spcAft>
        <a:defRPr sz="5100" cap="all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4pPr>
      <a:lvl5pPr algn="ctr" defTabSz="409575" rtl="0" eaLnBrk="0" fontAlgn="base" hangingPunct="0">
        <a:spcBef>
          <a:spcPct val="0"/>
        </a:spcBef>
        <a:spcAft>
          <a:spcPct val="0"/>
        </a:spcAft>
        <a:defRPr sz="5100" cap="all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5pPr>
      <a:lvl6pPr indent="803602" algn="ctr" defTabSz="410730">
        <a:defRPr sz="5100" cap="all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6pPr>
      <a:lvl7pPr indent="964323" algn="ctr" defTabSz="410730">
        <a:defRPr sz="5100" cap="all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7pPr>
      <a:lvl8pPr indent="1125044" algn="ctr" defTabSz="410730">
        <a:defRPr sz="5100" cap="all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8pPr>
      <a:lvl9pPr indent="1285763" algn="ctr" defTabSz="410730">
        <a:defRPr sz="5100" cap="all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9pPr>
    </p:titleStyle>
    <p:bodyStyle>
      <a:lvl1pPr marL="365125" indent="-365125" algn="l" defTabSz="409575" rtl="0" eaLnBrk="0" fontAlgn="base" hangingPunct="0">
        <a:lnSpc>
          <a:spcPct val="120000"/>
        </a:lnSpc>
        <a:spcBef>
          <a:spcPts val="3238"/>
        </a:spcBef>
        <a:spcAft>
          <a:spcPct val="0"/>
        </a:spcAft>
        <a:buSzPct val="82000"/>
        <a:buChar char="•"/>
        <a:defRPr sz="3200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1pPr>
      <a:lvl2pPr marL="731838" indent="-365125" algn="l" defTabSz="409575" rtl="0" eaLnBrk="0" fontAlgn="base" hangingPunct="0">
        <a:lnSpc>
          <a:spcPct val="120000"/>
        </a:lnSpc>
        <a:spcBef>
          <a:spcPts val="3238"/>
        </a:spcBef>
        <a:spcAft>
          <a:spcPct val="0"/>
        </a:spcAft>
        <a:buSzPct val="82000"/>
        <a:buChar char="•"/>
        <a:defRPr sz="3200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2pPr>
      <a:lvl3pPr marL="1096963" indent="-365125" algn="l" defTabSz="409575" rtl="0" eaLnBrk="0" fontAlgn="base" hangingPunct="0">
        <a:lnSpc>
          <a:spcPct val="120000"/>
        </a:lnSpc>
        <a:spcBef>
          <a:spcPts val="3238"/>
        </a:spcBef>
        <a:spcAft>
          <a:spcPct val="0"/>
        </a:spcAft>
        <a:buSzPct val="82000"/>
        <a:buChar char="•"/>
        <a:defRPr sz="3200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3pPr>
      <a:lvl4pPr marL="1463675" indent="-365125" algn="l" defTabSz="409575" rtl="0" eaLnBrk="0" fontAlgn="base" hangingPunct="0">
        <a:lnSpc>
          <a:spcPct val="120000"/>
        </a:lnSpc>
        <a:spcBef>
          <a:spcPts val="3238"/>
        </a:spcBef>
        <a:spcAft>
          <a:spcPct val="0"/>
        </a:spcAft>
        <a:buSzPct val="82000"/>
        <a:buChar char="•"/>
        <a:defRPr sz="3200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4pPr>
      <a:lvl5pPr marL="1830388" indent="-365125" algn="l" defTabSz="409575" rtl="0" eaLnBrk="0" fontAlgn="base" hangingPunct="0">
        <a:lnSpc>
          <a:spcPct val="120000"/>
        </a:lnSpc>
        <a:spcBef>
          <a:spcPts val="3238"/>
        </a:spcBef>
        <a:spcAft>
          <a:spcPct val="0"/>
        </a:spcAft>
        <a:buSzPct val="82000"/>
        <a:buChar char="•"/>
        <a:defRPr sz="3200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5pPr>
      <a:lvl6pPr marL="2196513" indent="-366085" defTabSz="410730">
        <a:lnSpc>
          <a:spcPct val="120000"/>
        </a:lnSpc>
        <a:spcBef>
          <a:spcPts val="3234"/>
        </a:spcBef>
        <a:buSzPct val="82000"/>
        <a:buChar char="•"/>
        <a:defRPr sz="3200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6pPr>
      <a:lvl7pPr marL="2562598" indent="-366085" defTabSz="410730">
        <a:lnSpc>
          <a:spcPct val="120000"/>
        </a:lnSpc>
        <a:spcBef>
          <a:spcPts val="3234"/>
        </a:spcBef>
        <a:buSzPct val="82000"/>
        <a:buChar char="•"/>
        <a:defRPr sz="3200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7pPr>
      <a:lvl8pPr marL="2928683" indent="-366085" defTabSz="410730">
        <a:lnSpc>
          <a:spcPct val="120000"/>
        </a:lnSpc>
        <a:spcBef>
          <a:spcPts val="3234"/>
        </a:spcBef>
        <a:buSzPct val="82000"/>
        <a:buChar char="•"/>
        <a:defRPr sz="3200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8pPr>
      <a:lvl9pPr marL="3294769" indent="-366085" defTabSz="410730">
        <a:lnSpc>
          <a:spcPct val="120000"/>
        </a:lnSpc>
        <a:spcBef>
          <a:spcPts val="3234"/>
        </a:spcBef>
        <a:buSzPct val="82000"/>
        <a:buChar char="•"/>
        <a:defRPr sz="3200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9pPr>
    </p:bodyStyle>
    <p:otherStyle>
      <a:lvl1pPr algn="ctr" defTabSz="410730">
        <a:defRPr>
          <a:solidFill>
            <a:schemeClr val="tx1"/>
          </a:solidFill>
          <a:latin typeface="+mn-lt"/>
          <a:ea typeface="+mn-ea"/>
          <a:cs typeface="+mn-cs"/>
          <a:sym typeface="Gill Sans Light"/>
        </a:defRPr>
      </a:lvl1pPr>
      <a:lvl2pPr indent="160721" algn="ctr" defTabSz="410730">
        <a:defRPr>
          <a:solidFill>
            <a:schemeClr val="tx1"/>
          </a:solidFill>
          <a:latin typeface="+mn-lt"/>
          <a:ea typeface="+mn-ea"/>
          <a:cs typeface="+mn-cs"/>
          <a:sym typeface="Gill Sans Light"/>
        </a:defRPr>
      </a:lvl2pPr>
      <a:lvl3pPr indent="321440" algn="ctr" defTabSz="410730">
        <a:defRPr>
          <a:solidFill>
            <a:schemeClr val="tx1"/>
          </a:solidFill>
          <a:latin typeface="+mn-lt"/>
          <a:ea typeface="+mn-ea"/>
          <a:cs typeface="+mn-cs"/>
          <a:sym typeface="Gill Sans Light"/>
        </a:defRPr>
      </a:lvl3pPr>
      <a:lvl4pPr indent="482161" algn="ctr" defTabSz="410730">
        <a:defRPr>
          <a:solidFill>
            <a:schemeClr val="tx1"/>
          </a:solidFill>
          <a:latin typeface="+mn-lt"/>
          <a:ea typeface="+mn-ea"/>
          <a:cs typeface="+mn-cs"/>
          <a:sym typeface="Gill Sans Light"/>
        </a:defRPr>
      </a:lvl4pPr>
      <a:lvl5pPr indent="642882" algn="ctr" defTabSz="410730">
        <a:defRPr>
          <a:solidFill>
            <a:schemeClr val="tx1"/>
          </a:solidFill>
          <a:latin typeface="+mn-lt"/>
          <a:ea typeface="+mn-ea"/>
          <a:cs typeface="+mn-cs"/>
          <a:sym typeface="Gill Sans Light"/>
        </a:defRPr>
      </a:lvl5pPr>
      <a:lvl6pPr indent="803602" algn="ctr" defTabSz="410730">
        <a:defRPr>
          <a:solidFill>
            <a:schemeClr val="tx1"/>
          </a:solidFill>
          <a:latin typeface="+mn-lt"/>
          <a:ea typeface="+mn-ea"/>
          <a:cs typeface="+mn-cs"/>
          <a:sym typeface="Gill Sans Light"/>
        </a:defRPr>
      </a:lvl6pPr>
      <a:lvl7pPr indent="964323" algn="ctr" defTabSz="410730">
        <a:defRPr>
          <a:solidFill>
            <a:schemeClr val="tx1"/>
          </a:solidFill>
          <a:latin typeface="+mn-lt"/>
          <a:ea typeface="+mn-ea"/>
          <a:cs typeface="+mn-cs"/>
          <a:sym typeface="Gill Sans Light"/>
        </a:defRPr>
      </a:lvl7pPr>
      <a:lvl8pPr indent="1125044" algn="ctr" defTabSz="410730">
        <a:defRPr>
          <a:solidFill>
            <a:schemeClr val="tx1"/>
          </a:solidFill>
          <a:latin typeface="+mn-lt"/>
          <a:ea typeface="+mn-ea"/>
          <a:cs typeface="+mn-cs"/>
          <a:sym typeface="Gill Sans Light"/>
        </a:defRPr>
      </a:lvl8pPr>
      <a:lvl9pPr indent="1285763" algn="ctr" defTabSz="410730">
        <a:defRPr>
          <a:solidFill>
            <a:schemeClr val="tx1"/>
          </a:solidFill>
          <a:latin typeface="+mn-lt"/>
          <a:ea typeface="+mn-ea"/>
          <a:cs typeface="+mn-cs"/>
          <a:sym typeface="Gill Sans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0" y="0"/>
            <a:ext cx="9144000" cy="219075"/>
          </a:xfrm>
          <a:prstGeom prst="rect">
            <a:avLst/>
          </a:prstGeom>
          <a:solidFill>
            <a:srgbClr val="5856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3075" name="Text Box 22"/>
          <p:cNvSpPr txBox="1">
            <a:spLocks noChangeArrowheads="1"/>
          </p:cNvSpPr>
          <p:nvPr/>
        </p:nvSpPr>
        <p:spPr bwMode="auto">
          <a:xfrm>
            <a:off x="0" y="0"/>
            <a:ext cx="7069138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defTabSz="914400" eaLnBrk="1" hangingPunct="1"/>
            <a:r>
              <a:rPr lang="fr-FR" altLang="fr-FR" sz="800" b="1" dirty="0" err="1" smtClean="0">
                <a:solidFill>
                  <a:schemeClr val="bg2"/>
                </a:solidFill>
                <a:latin typeface="Calibri Light" panose="020F0302020204030204" pitchFamily="34" charset="0"/>
              </a:rPr>
              <a:t>viz</a:t>
            </a:r>
            <a:r>
              <a:rPr lang="fr-FR" altLang="fr-FR" sz="800" b="1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 tank     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[a </a:t>
            </a:r>
            <a:r>
              <a:rPr lang="fr-FR" altLang="fr-FR" sz="800" dirty="0" err="1">
                <a:solidFill>
                  <a:schemeClr val="bg2"/>
                </a:solidFill>
                <a:latin typeface="Calibri Light" panose="020F0302020204030204" pitchFamily="34" charset="0"/>
              </a:rPr>
              <a:t>repository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 of data/info/</a:t>
            </a:r>
            <a:r>
              <a:rPr lang="fr-FR" altLang="fr-FR" sz="800" dirty="0" err="1">
                <a:solidFill>
                  <a:schemeClr val="bg2"/>
                </a:solidFill>
                <a:latin typeface="Calibri Light" panose="020F0302020204030204" pitchFamily="34" charset="0"/>
              </a:rPr>
              <a:t>knowledge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 visualisation solutions]</a:t>
            </a:r>
          </a:p>
        </p:txBody>
      </p:sp>
      <p:pic>
        <p:nvPicPr>
          <p:cNvPr id="7" name="Picture 10" descr="priestle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00" y="1106488"/>
            <a:ext cx="9042400" cy="431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11"/>
          <p:cNvSpPr>
            <a:spLocks noChangeArrowheads="1"/>
          </p:cNvSpPr>
          <p:nvPr/>
        </p:nvSpPr>
        <p:spPr bwMode="auto">
          <a:xfrm>
            <a:off x="4654176" y="5604902"/>
            <a:ext cx="43053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algn="r"/>
            <a:r>
              <a:rPr lang="fr-FR" altLang="fr-FR" sz="1600" i="1" dirty="0" err="1">
                <a:solidFill>
                  <a:srgbClr val="3E3D2A"/>
                </a:solidFill>
                <a:latin typeface="Calibri" panose="020F0502020204030204" pitchFamily="34" charset="0"/>
              </a:rPr>
              <a:t>Historical</a:t>
            </a:r>
            <a:r>
              <a:rPr lang="fr-FR" altLang="fr-FR" sz="1600" i="1" dirty="0">
                <a:solidFill>
                  <a:srgbClr val="3E3D2A"/>
                </a:solidFill>
                <a:latin typeface="Calibri" panose="020F0502020204030204" pitchFamily="34" charset="0"/>
              </a:rPr>
              <a:t> </a:t>
            </a:r>
            <a:r>
              <a:rPr lang="fr-FR" altLang="fr-FR" sz="1600" i="1" dirty="0" err="1" smtClean="0">
                <a:solidFill>
                  <a:srgbClr val="3E3D2A"/>
                </a:solidFill>
                <a:latin typeface="Calibri" panose="020F0502020204030204" pitchFamily="34" charset="0"/>
              </a:rPr>
              <a:t>timeline</a:t>
            </a:r>
            <a:endParaRPr lang="fr-FR" altLang="fr-FR" sz="1600" i="1" dirty="0" smtClean="0">
              <a:solidFill>
                <a:srgbClr val="3E3D2A"/>
              </a:solidFill>
              <a:latin typeface="Calibri" panose="020F0502020204030204" pitchFamily="34" charset="0"/>
            </a:endParaRPr>
          </a:p>
          <a:p>
            <a:pPr algn="r"/>
            <a:r>
              <a:rPr lang="fr-FR" altLang="fr-FR" sz="1600" i="1" dirty="0" smtClean="0">
                <a:solidFill>
                  <a:srgbClr val="3E3D2A"/>
                </a:solidFill>
                <a:latin typeface="Calibri" panose="020F0502020204030204" pitchFamily="34" charset="0"/>
              </a:rPr>
              <a:t>Joseph Priestley  (1765)</a:t>
            </a:r>
            <a:endParaRPr lang="fr-FR" altLang="fr-FR" sz="1600" i="1" dirty="0">
              <a:solidFill>
                <a:srgbClr val="3E3D2A"/>
              </a:solidFill>
              <a:latin typeface="Calibri" panose="020F050202020403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619875" y="393700"/>
            <a:ext cx="2457450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fr-FR" altLang="fr-FR" sz="1600" dirty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Solution « temps linéaire »</a:t>
            </a:r>
          </a:p>
        </p:txBody>
      </p:sp>
      <p:sp>
        <p:nvSpPr>
          <p:cNvPr id="10" name="Rectangle 11"/>
          <p:cNvSpPr>
            <a:spLocks noChangeArrowheads="1"/>
          </p:cNvSpPr>
          <p:nvPr/>
        </p:nvSpPr>
        <p:spPr bwMode="auto">
          <a:xfrm>
            <a:off x="4104176" y="6197399"/>
            <a:ext cx="4914900" cy="246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defRPr/>
            </a:pPr>
            <a:r>
              <a:rPr lang="fr-FR" altLang="fr-FR" sz="1000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[dans] </a:t>
            </a:r>
            <a:r>
              <a:rPr lang="fr-FR" altLang="fr-FR" sz="1000" dirty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D</a:t>
            </a:r>
            <a:r>
              <a:rPr lang="fr-FR" altLang="fr-FR" sz="1000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. Rosenberg </a:t>
            </a:r>
            <a:r>
              <a:rPr lang="fr-FR" altLang="fr-FR" sz="1000" dirty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et </a:t>
            </a:r>
            <a:r>
              <a:rPr lang="fr-FR" altLang="fr-FR" sz="1000" dirty="0" err="1" smtClean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A.Grafton</a:t>
            </a:r>
            <a:r>
              <a:rPr lang="fr-FR" altLang="fr-FR" sz="1000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, </a:t>
            </a:r>
            <a:r>
              <a:rPr lang="fr-FR" altLang="fr-FR" sz="1000" dirty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«Cartographies of Time </a:t>
            </a:r>
            <a:r>
              <a:rPr lang="fr-FR" altLang="fr-FR" sz="1000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», </a:t>
            </a:r>
            <a:r>
              <a:rPr lang="fr-FR" altLang="fr-FR" sz="1000" dirty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PAP 2010</a:t>
            </a:r>
          </a:p>
        </p:txBody>
      </p:sp>
      <p:sp>
        <p:nvSpPr>
          <p:cNvPr id="11" name="Rectangle 28"/>
          <p:cNvSpPr>
            <a:spLocks noChangeArrowheads="1"/>
          </p:cNvSpPr>
          <p:nvPr/>
        </p:nvSpPr>
        <p:spPr bwMode="auto">
          <a:xfrm>
            <a:off x="0" y="6638925"/>
            <a:ext cx="9144000" cy="219075"/>
          </a:xfrm>
          <a:prstGeom prst="rect">
            <a:avLst/>
          </a:prstGeom>
          <a:solidFill>
            <a:srgbClr val="5856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12" name="Text Box 22"/>
          <p:cNvSpPr txBox="1">
            <a:spLocks noChangeArrowheads="1"/>
          </p:cNvSpPr>
          <p:nvPr/>
        </p:nvSpPr>
        <p:spPr bwMode="auto">
          <a:xfrm>
            <a:off x="536448" y="6643688"/>
            <a:ext cx="2728912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defTabSz="914400" eaLnBrk="1" hangingPunct="1"/>
            <a:r>
              <a:rPr lang="fr-FR" altLang="fr-FR" sz="800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J.Y. Blaise,  I. </a:t>
            </a:r>
            <a:r>
              <a:rPr lang="fr-FR" altLang="fr-FR" sz="800" dirty="0" err="1" smtClean="0">
                <a:solidFill>
                  <a:schemeClr val="bg2"/>
                </a:solidFill>
                <a:latin typeface="Calibri Light" panose="020F0302020204030204" pitchFamily="34" charset="0"/>
              </a:rPr>
              <a:t>Dudek</a:t>
            </a:r>
            <a:r>
              <a:rPr lang="fr-FR" altLang="fr-FR" sz="800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 2021</a:t>
            </a:r>
            <a:endParaRPr lang="fr-FR" altLang="fr-FR" sz="800" dirty="0">
              <a:solidFill>
                <a:schemeClr val="bg2"/>
              </a:solidFill>
              <a:latin typeface="Calibri Light" panose="020F0302020204030204" pitchFamily="34" charset="0"/>
            </a:endParaRPr>
          </a:p>
        </p:txBody>
      </p:sp>
      <p:pic>
        <p:nvPicPr>
          <p:cNvPr id="13" name="Image 12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47" y="6405740"/>
            <a:ext cx="385545" cy="391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427236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0" descr="priestle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00" y="1106488"/>
            <a:ext cx="9042400" cy="431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0" y="0"/>
            <a:ext cx="9144000" cy="219075"/>
          </a:xfrm>
          <a:prstGeom prst="rect">
            <a:avLst/>
          </a:prstGeom>
          <a:solidFill>
            <a:srgbClr val="5856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3075" name="Text Box 22"/>
          <p:cNvSpPr txBox="1">
            <a:spLocks noChangeArrowheads="1"/>
          </p:cNvSpPr>
          <p:nvPr/>
        </p:nvSpPr>
        <p:spPr bwMode="auto">
          <a:xfrm>
            <a:off x="0" y="0"/>
            <a:ext cx="7069138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defTabSz="914400" eaLnBrk="1" hangingPunct="1"/>
            <a:r>
              <a:rPr lang="fr-FR" altLang="fr-FR" sz="800" b="1" dirty="0" err="1" smtClean="0">
                <a:solidFill>
                  <a:schemeClr val="bg2"/>
                </a:solidFill>
                <a:latin typeface="Calibri Light" panose="020F0302020204030204" pitchFamily="34" charset="0"/>
              </a:rPr>
              <a:t>viz</a:t>
            </a:r>
            <a:r>
              <a:rPr lang="fr-FR" altLang="fr-FR" sz="800" b="1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 tank     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[a </a:t>
            </a:r>
            <a:r>
              <a:rPr lang="fr-FR" altLang="fr-FR" sz="800" dirty="0" err="1">
                <a:solidFill>
                  <a:schemeClr val="bg2"/>
                </a:solidFill>
                <a:latin typeface="Calibri Light" panose="020F0302020204030204" pitchFamily="34" charset="0"/>
              </a:rPr>
              <a:t>repository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 of data/info/</a:t>
            </a:r>
            <a:r>
              <a:rPr lang="fr-FR" altLang="fr-FR" sz="800" dirty="0" err="1">
                <a:solidFill>
                  <a:schemeClr val="bg2"/>
                </a:solidFill>
                <a:latin typeface="Calibri Light" panose="020F0302020204030204" pitchFamily="34" charset="0"/>
              </a:rPr>
              <a:t>knowledge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 visualisation solutions]</a:t>
            </a:r>
          </a:p>
        </p:txBody>
      </p:sp>
      <p:sp>
        <p:nvSpPr>
          <p:cNvPr id="8" name="Rectangle 11"/>
          <p:cNvSpPr>
            <a:spLocks noChangeArrowheads="1"/>
          </p:cNvSpPr>
          <p:nvPr/>
        </p:nvSpPr>
        <p:spPr bwMode="auto">
          <a:xfrm>
            <a:off x="4654176" y="5604902"/>
            <a:ext cx="43053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algn="r"/>
            <a:r>
              <a:rPr lang="fr-FR" altLang="fr-FR" sz="1600" i="1" dirty="0" err="1">
                <a:solidFill>
                  <a:srgbClr val="3E3D2A"/>
                </a:solidFill>
                <a:latin typeface="Calibri" panose="020F0502020204030204" pitchFamily="34" charset="0"/>
              </a:rPr>
              <a:t>Historical</a:t>
            </a:r>
            <a:r>
              <a:rPr lang="fr-FR" altLang="fr-FR" sz="1600" i="1" dirty="0">
                <a:solidFill>
                  <a:srgbClr val="3E3D2A"/>
                </a:solidFill>
                <a:latin typeface="Calibri" panose="020F0502020204030204" pitchFamily="34" charset="0"/>
              </a:rPr>
              <a:t> </a:t>
            </a:r>
            <a:r>
              <a:rPr lang="fr-FR" altLang="fr-FR" sz="1600" i="1" dirty="0" err="1" smtClean="0">
                <a:solidFill>
                  <a:srgbClr val="3E3D2A"/>
                </a:solidFill>
                <a:latin typeface="Calibri" panose="020F0502020204030204" pitchFamily="34" charset="0"/>
              </a:rPr>
              <a:t>timeline</a:t>
            </a:r>
            <a:endParaRPr lang="fr-FR" altLang="fr-FR" sz="1600" i="1" dirty="0" smtClean="0">
              <a:solidFill>
                <a:srgbClr val="3E3D2A"/>
              </a:solidFill>
              <a:latin typeface="Calibri" panose="020F0502020204030204" pitchFamily="34" charset="0"/>
            </a:endParaRPr>
          </a:p>
          <a:p>
            <a:pPr algn="r"/>
            <a:r>
              <a:rPr lang="fr-FR" altLang="fr-FR" sz="1600" i="1" dirty="0" smtClean="0">
                <a:solidFill>
                  <a:srgbClr val="3E3D2A"/>
                </a:solidFill>
                <a:latin typeface="Calibri" panose="020F0502020204030204" pitchFamily="34" charset="0"/>
              </a:rPr>
              <a:t>Joseph Priestley  (1765)</a:t>
            </a:r>
            <a:endParaRPr lang="fr-FR" altLang="fr-FR" sz="1600" i="1" dirty="0">
              <a:solidFill>
                <a:srgbClr val="3E3D2A"/>
              </a:solidFill>
              <a:latin typeface="Calibri" panose="020F050202020403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619875" y="393700"/>
            <a:ext cx="2457450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fr-FR" altLang="fr-FR" sz="1600" dirty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Solution « temps linéaire »</a:t>
            </a:r>
          </a:p>
        </p:txBody>
      </p:sp>
      <p:sp>
        <p:nvSpPr>
          <p:cNvPr id="10" name="Rectangle 11"/>
          <p:cNvSpPr>
            <a:spLocks noChangeArrowheads="1"/>
          </p:cNvSpPr>
          <p:nvPr/>
        </p:nvSpPr>
        <p:spPr bwMode="auto">
          <a:xfrm>
            <a:off x="4104176" y="6197399"/>
            <a:ext cx="4914900" cy="246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defRPr/>
            </a:pPr>
            <a:r>
              <a:rPr lang="fr-FR" altLang="fr-FR" sz="1000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[dans] </a:t>
            </a:r>
            <a:r>
              <a:rPr lang="fr-FR" altLang="fr-FR" sz="1000" dirty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D</a:t>
            </a:r>
            <a:r>
              <a:rPr lang="fr-FR" altLang="fr-FR" sz="1000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. Rosenberg </a:t>
            </a:r>
            <a:r>
              <a:rPr lang="fr-FR" altLang="fr-FR" sz="1000" dirty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et </a:t>
            </a:r>
            <a:r>
              <a:rPr lang="fr-FR" altLang="fr-FR" sz="1000" dirty="0" err="1" smtClean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A.Grafton</a:t>
            </a:r>
            <a:r>
              <a:rPr lang="fr-FR" altLang="fr-FR" sz="1000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, </a:t>
            </a:r>
            <a:r>
              <a:rPr lang="fr-FR" altLang="fr-FR" sz="1000" dirty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«Cartographies of Time </a:t>
            </a:r>
            <a:r>
              <a:rPr lang="fr-FR" altLang="fr-FR" sz="1000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», </a:t>
            </a:r>
            <a:r>
              <a:rPr lang="fr-FR" altLang="fr-FR" sz="1000" dirty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PAP 2010</a:t>
            </a:r>
          </a:p>
        </p:txBody>
      </p:sp>
      <p:sp>
        <p:nvSpPr>
          <p:cNvPr id="11" name="Ellipse 10"/>
          <p:cNvSpPr/>
          <p:nvPr/>
        </p:nvSpPr>
        <p:spPr>
          <a:xfrm>
            <a:off x="312703" y="3014662"/>
            <a:ext cx="1311815" cy="419202"/>
          </a:xfrm>
          <a:prstGeom prst="ellipse">
            <a:avLst/>
          </a:prstGeom>
          <a:solidFill>
            <a:srgbClr val="FFFFFF">
              <a:alpha val="15000"/>
            </a:srgbClr>
          </a:solidFill>
          <a:ln w="28575" cap="flat">
            <a:solidFill>
              <a:srgbClr val="C00000"/>
            </a:solidFill>
            <a:miter lim="400000"/>
          </a:ln>
          <a:effectLst>
            <a:outerShdw blurRad="50800" dist="50800" dir="5400000" algn="ctr" rotWithShape="0">
              <a:schemeClr val="tx1"/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spcFirstLastPara="1" wrap="square" lIns="50800" tIns="50800" rIns="50800" bIns="50800" spcCol="38100" anchor="ctr">
            <a:spAutoFit/>
          </a:bodyPr>
          <a:lstStyle/>
          <a:p>
            <a:pPr algn="ctr" defTabSz="584200" fontAlgn="auto" latinLnBrk="1">
              <a:spcBef>
                <a:spcPts val="0"/>
              </a:spcBef>
              <a:spcAft>
                <a:spcPts val="0"/>
              </a:spcAft>
              <a:defRPr/>
            </a:pPr>
            <a:endParaRPr lang="fr-FR" sz="3600">
              <a:solidFill>
                <a:srgbClr val="FFFFFF"/>
              </a:solidFill>
              <a:latin typeface="+mn-lt"/>
              <a:ea typeface="+mn-ea"/>
              <a:cs typeface="+mn-cs"/>
              <a:sym typeface="Gill Sans Light"/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92780" y="5725538"/>
            <a:ext cx="286347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algn="r"/>
            <a:r>
              <a:rPr lang="fr-FR" altLang="fr-FR" sz="1600" i="1" dirty="0" smtClean="0">
                <a:solidFill>
                  <a:srgbClr val="A40202"/>
                </a:solidFill>
                <a:latin typeface="Calibri" panose="020F0502020204030204" pitchFamily="34" charset="0"/>
              </a:rPr>
              <a:t>Localise dans le temps les vies de personnages historiques</a:t>
            </a:r>
            <a:endParaRPr lang="fr-FR" altLang="fr-FR" sz="1600" i="1" dirty="0">
              <a:solidFill>
                <a:srgbClr val="A40202"/>
              </a:solidFill>
              <a:latin typeface="Calibri" panose="020F050202020403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1106488"/>
            <a:ext cx="9077325" cy="907138"/>
          </a:xfrm>
          <a:prstGeom prst="rect">
            <a:avLst/>
          </a:prstGeom>
          <a:solidFill>
            <a:srgbClr val="FFFFFF"/>
          </a:solidFill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fr-FR" sz="36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Gill Sans Light"/>
            </a:endParaRPr>
          </a:p>
        </p:txBody>
      </p:sp>
      <p:cxnSp>
        <p:nvCxnSpPr>
          <p:cNvPr id="3" name="Connecteur droit avec flèche 2"/>
          <p:cNvCxnSpPr/>
          <p:nvPr/>
        </p:nvCxnSpPr>
        <p:spPr>
          <a:xfrm>
            <a:off x="204281" y="1171163"/>
            <a:ext cx="8755195" cy="0"/>
          </a:xfrm>
          <a:prstGeom prst="straightConnector1">
            <a:avLst/>
          </a:prstGeom>
          <a:noFill/>
          <a:ln w="25400" cap="flat">
            <a:solidFill>
              <a:srgbClr val="C00000"/>
            </a:solidFill>
            <a:prstDash val="solid"/>
            <a:miter lim="400000"/>
            <a:tailEnd type="triangle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2102831" y="859016"/>
            <a:ext cx="2863476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algn="r"/>
            <a:r>
              <a:rPr lang="fr-FR" altLang="fr-FR" sz="1600" i="1" dirty="0" smtClean="0">
                <a:solidFill>
                  <a:srgbClr val="A40202"/>
                </a:solidFill>
                <a:latin typeface="Calibri" panose="020F0502020204030204" pitchFamily="34" charset="0"/>
              </a:rPr>
              <a:t>Temps</a:t>
            </a:r>
            <a:endParaRPr lang="fr-FR" altLang="fr-FR" sz="1600" i="1" dirty="0">
              <a:solidFill>
                <a:srgbClr val="A40202"/>
              </a:solidFill>
              <a:latin typeface="Calibri" panose="020F0502020204030204" pitchFamily="34" charset="0"/>
            </a:endParaRPr>
          </a:p>
        </p:txBody>
      </p:sp>
      <p:cxnSp>
        <p:nvCxnSpPr>
          <p:cNvPr id="13" name="Connecteur droit avec flèche 12"/>
          <p:cNvCxnSpPr/>
          <p:nvPr/>
        </p:nvCxnSpPr>
        <p:spPr>
          <a:xfrm flipV="1">
            <a:off x="4722270" y="1736645"/>
            <a:ext cx="944889" cy="944889"/>
          </a:xfrm>
          <a:prstGeom prst="straightConnector1">
            <a:avLst/>
          </a:prstGeom>
          <a:noFill/>
          <a:ln w="25400" cap="flat">
            <a:solidFill>
              <a:srgbClr val="C00000"/>
            </a:solidFill>
            <a:prstDash val="solid"/>
            <a:miter lim="400000"/>
            <a:headEnd type="arrow"/>
            <a:tailEnd type="none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4581878" y="1489719"/>
            <a:ext cx="2863476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algn="r"/>
            <a:r>
              <a:rPr lang="fr-FR" altLang="fr-FR" sz="1600" i="1" dirty="0" smtClean="0">
                <a:solidFill>
                  <a:srgbClr val="A40202"/>
                </a:solidFill>
                <a:latin typeface="Calibri" panose="020F0502020204030204" pitchFamily="34" charset="0"/>
              </a:rPr>
              <a:t>Marqueur de siècle</a:t>
            </a:r>
            <a:endParaRPr lang="fr-FR" altLang="fr-FR" sz="1600" i="1" dirty="0">
              <a:solidFill>
                <a:srgbClr val="A40202"/>
              </a:solidFill>
              <a:latin typeface="Calibri" panose="020F0502020204030204" pitchFamily="34" charset="0"/>
            </a:endParaRPr>
          </a:p>
        </p:txBody>
      </p:sp>
      <p:cxnSp>
        <p:nvCxnSpPr>
          <p:cNvPr id="20" name="Connecteur droit avec flèche 19"/>
          <p:cNvCxnSpPr/>
          <p:nvPr/>
        </p:nvCxnSpPr>
        <p:spPr>
          <a:xfrm flipV="1">
            <a:off x="3566793" y="1658996"/>
            <a:ext cx="158901" cy="768639"/>
          </a:xfrm>
          <a:prstGeom prst="straightConnector1">
            <a:avLst/>
          </a:prstGeom>
          <a:noFill/>
          <a:ln w="25400" cap="flat">
            <a:solidFill>
              <a:srgbClr val="C00000"/>
            </a:solidFill>
            <a:prstDash val="solid"/>
            <a:miter lim="400000"/>
            <a:headEnd type="arrow"/>
            <a:tailEnd type="none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518169" y="1342890"/>
            <a:ext cx="2863476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algn="r"/>
            <a:r>
              <a:rPr lang="fr-FR" altLang="fr-FR" sz="1600" i="1" dirty="0" smtClean="0">
                <a:solidFill>
                  <a:srgbClr val="A40202"/>
                </a:solidFill>
                <a:latin typeface="Calibri" panose="020F0502020204030204" pitchFamily="34" charset="0"/>
              </a:rPr>
              <a:t>Marqueur de décennie</a:t>
            </a:r>
            <a:endParaRPr lang="fr-FR" altLang="fr-FR" sz="1600" i="1" dirty="0">
              <a:solidFill>
                <a:srgbClr val="A40202"/>
              </a:solidFill>
              <a:latin typeface="Calibri" panose="020F0502020204030204" pitchFamily="34" charset="0"/>
            </a:endParaRPr>
          </a:p>
        </p:txBody>
      </p:sp>
      <p:sp>
        <p:nvSpPr>
          <p:cNvPr id="23" name="Rectangle 28"/>
          <p:cNvSpPr>
            <a:spLocks noChangeArrowheads="1"/>
          </p:cNvSpPr>
          <p:nvPr/>
        </p:nvSpPr>
        <p:spPr bwMode="auto">
          <a:xfrm>
            <a:off x="0" y="6638925"/>
            <a:ext cx="9144000" cy="219075"/>
          </a:xfrm>
          <a:prstGeom prst="rect">
            <a:avLst/>
          </a:prstGeom>
          <a:solidFill>
            <a:srgbClr val="5856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24" name="Text Box 22"/>
          <p:cNvSpPr txBox="1">
            <a:spLocks noChangeArrowheads="1"/>
          </p:cNvSpPr>
          <p:nvPr/>
        </p:nvSpPr>
        <p:spPr bwMode="auto">
          <a:xfrm>
            <a:off x="536448" y="6643688"/>
            <a:ext cx="2728912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defTabSz="914400" eaLnBrk="1" hangingPunct="1"/>
            <a:r>
              <a:rPr lang="fr-FR" altLang="fr-FR" sz="800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J.Y. Blaise,  I. </a:t>
            </a:r>
            <a:r>
              <a:rPr lang="fr-FR" altLang="fr-FR" sz="800" dirty="0" err="1" smtClean="0">
                <a:solidFill>
                  <a:schemeClr val="bg2"/>
                </a:solidFill>
                <a:latin typeface="Calibri Light" panose="020F0302020204030204" pitchFamily="34" charset="0"/>
              </a:rPr>
              <a:t>Dudek</a:t>
            </a:r>
            <a:r>
              <a:rPr lang="fr-FR" altLang="fr-FR" sz="800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 2021</a:t>
            </a:r>
            <a:endParaRPr lang="fr-FR" altLang="fr-FR" sz="800" dirty="0">
              <a:solidFill>
                <a:schemeClr val="bg2"/>
              </a:solidFill>
              <a:latin typeface="Calibri Light" panose="020F0302020204030204" pitchFamily="34" charset="0"/>
            </a:endParaRPr>
          </a:p>
        </p:txBody>
      </p:sp>
      <p:pic>
        <p:nvPicPr>
          <p:cNvPr id="25" name="Image 24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47" y="6405740"/>
            <a:ext cx="385545" cy="391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454923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0" y="0"/>
            <a:ext cx="9144000" cy="219075"/>
          </a:xfrm>
          <a:prstGeom prst="rect">
            <a:avLst/>
          </a:prstGeom>
          <a:solidFill>
            <a:srgbClr val="5856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3075" name="Text Box 22"/>
          <p:cNvSpPr txBox="1">
            <a:spLocks noChangeArrowheads="1"/>
          </p:cNvSpPr>
          <p:nvPr/>
        </p:nvSpPr>
        <p:spPr bwMode="auto">
          <a:xfrm>
            <a:off x="0" y="0"/>
            <a:ext cx="7069138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defTabSz="914400" eaLnBrk="1" hangingPunct="1"/>
            <a:r>
              <a:rPr lang="fr-FR" altLang="fr-FR" sz="800" b="1" dirty="0" err="1" smtClean="0">
                <a:solidFill>
                  <a:schemeClr val="bg2"/>
                </a:solidFill>
                <a:latin typeface="Calibri Light" panose="020F0302020204030204" pitchFamily="34" charset="0"/>
              </a:rPr>
              <a:t>viz</a:t>
            </a:r>
            <a:r>
              <a:rPr lang="fr-FR" altLang="fr-FR" sz="800" b="1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 tank     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[a </a:t>
            </a:r>
            <a:r>
              <a:rPr lang="fr-FR" altLang="fr-FR" sz="800" dirty="0" err="1">
                <a:solidFill>
                  <a:schemeClr val="bg2"/>
                </a:solidFill>
                <a:latin typeface="Calibri Light" panose="020F0302020204030204" pitchFamily="34" charset="0"/>
              </a:rPr>
              <a:t>repository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 of data/info/</a:t>
            </a:r>
            <a:r>
              <a:rPr lang="fr-FR" altLang="fr-FR" sz="800" dirty="0" err="1">
                <a:solidFill>
                  <a:schemeClr val="bg2"/>
                </a:solidFill>
                <a:latin typeface="Calibri Light" panose="020F0302020204030204" pitchFamily="34" charset="0"/>
              </a:rPr>
              <a:t>knowledge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 visualisation solutions]</a:t>
            </a:r>
          </a:p>
        </p:txBody>
      </p:sp>
      <p:pic>
        <p:nvPicPr>
          <p:cNvPr id="7" name="Picture 10" descr="priestle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00" y="1106488"/>
            <a:ext cx="9042400" cy="431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11"/>
          <p:cNvSpPr>
            <a:spLocks noChangeArrowheads="1"/>
          </p:cNvSpPr>
          <p:nvPr/>
        </p:nvSpPr>
        <p:spPr bwMode="auto">
          <a:xfrm>
            <a:off x="4654176" y="5604902"/>
            <a:ext cx="43053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algn="r"/>
            <a:r>
              <a:rPr lang="fr-FR" altLang="fr-FR" sz="1600" i="1" dirty="0" err="1">
                <a:solidFill>
                  <a:srgbClr val="3E3D2A"/>
                </a:solidFill>
                <a:latin typeface="Calibri" panose="020F0502020204030204" pitchFamily="34" charset="0"/>
              </a:rPr>
              <a:t>Historical</a:t>
            </a:r>
            <a:r>
              <a:rPr lang="fr-FR" altLang="fr-FR" sz="1600" i="1" dirty="0">
                <a:solidFill>
                  <a:srgbClr val="3E3D2A"/>
                </a:solidFill>
                <a:latin typeface="Calibri" panose="020F0502020204030204" pitchFamily="34" charset="0"/>
              </a:rPr>
              <a:t> </a:t>
            </a:r>
            <a:r>
              <a:rPr lang="fr-FR" altLang="fr-FR" sz="1600" i="1" dirty="0" err="1" smtClean="0">
                <a:solidFill>
                  <a:srgbClr val="3E3D2A"/>
                </a:solidFill>
                <a:latin typeface="Calibri" panose="020F0502020204030204" pitchFamily="34" charset="0"/>
              </a:rPr>
              <a:t>timeline</a:t>
            </a:r>
            <a:endParaRPr lang="fr-FR" altLang="fr-FR" sz="1600" i="1" dirty="0" smtClean="0">
              <a:solidFill>
                <a:srgbClr val="3E3D2A"/>
              </a:solidFill>
              <a:latin typeface="Calibri" panose="020F0502020204030204" pitchFamily="34" charset="0"/>
            </a:endParaRPr>
          </a:p>
          <a:p>
            <a:pPr algn="r"/>
            <a:r>
              <a:rPr lang="fr-FR" altLang="fr-FR" sz="1600" i="1" dirty="0" smtClean="0">
                <a:solidFill>
                  <a:srgbClr val="3E3D2A"/>
                </a:solidFill>
                <a:latin typeface="Calibri" panose="020F0502020204030204" pitchFamily="34" charset="0"/>
              </a:rPr>
              <a:t>Joseph Priestley  (1765)</a:t>
            </a:r>
            <a:endParaRPr lang="fr-FR" altLang="fr-FR" sz="1600" i="1" dirty="0">
              <a:solidFill>
                <a:srgbClr val="3E3D2A"/>
              </a:solidFill>
              <a:latin typeface="Calibri" panose="020F050202020403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619875" y="393700"/>
            <a:ext cx="2457450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fr-FR" altLang="fr-FR" sz="1600" dirty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Solution « temps linéaire »</a:t>
            </a:r>
          </a:p>
        </p:txBody>
      </p:sp>
      <p:sp>
        <p:nvSpPr>
          <p:cNvPr id="10" name="Rectangle 11"/>
          <p:cNvSpPr>
            <a:spLocks noChangeArrowheads="1"/>
          </p:cNvSpPr>
          <p:nvPr/>
        </p:nvSpPr>
        <p:spPr bwMode="auto">
          <a:xfrm>
            <a:off x="4104176" y="6197399"/>
            <a:ext cx="4914900" cy="246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defRPr/>
            </a:pPr>
            <a:r>
              <a:rPr lang="fr-FR" altLang="fr-FR" sz="1000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[dans] </a:t>
            </a:r>
            <a:r>
              <a:rPr lang="fr-FR" altLang="fr-FR" sz="1000" dirty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D</a:t>
            </a:r>
            <a:r>
              <a:rPr lang="fr-FR" altLang="fr-FR" sz="1000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. Rosenberg </a:t>
            </a:r>
            <a:r>
              <a:rPr lang="fr-FR" altLang="fr-FR" sz="1000" dirty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et </a:t>
            </a:r>
            <a:r>
              <a:rPr lang="fr-FR" altLang="fr-FR" sz="1000" dirty="0" err="1" smtClean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A.Grafton</a:t>
            </a:r>
            <a:r>
              <a:rPr lang="fr-FR" altLang="fr-FR" sz="1000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, </a:t>
            </a:r>
            <a:r>
              <a:rPr lang="fr-FR" altLang="fr-FR" sz="1000" dirty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«Cartographies of Time </a:t>
            </a:r>
            <a:r>
              <a:rPr lang="fr-FR" altLang="fr-FR" sz="1000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», </a:t>
            </a:r>
            <a:r>
              <a:rPr lang="fr-FR" altLang="fr-FR" sz="1000" dirty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PAP 2010</a:t>
            </a:r>
          </a:p>
        </p:txBody>
      </p:sp>
      <p:sp>
        <p:nvSpPr>
          <p:cNvPr id="11" name="Ellipse 10"/>
          <p:cNvSpPr/>
          <p:nvPr/>
        </p:nvSpPr>
        <p:spPr>
          <a:xfrm>
            <a:off x="4048125" y="3125788"/>
            <a:ext cx="533400" cy="276225"/>
          </a:xfrm>
          <a:prstGeom prst="ellipse">
            <a:avLst/>
          </a:prstGeom>
          <a:solidFill>
            <a:srgbClr val="FFFFFF">
              <a:alpha val="15000"/>
            </a:srgbClr>
          </a:solidFill>
          <a:ln w="28575" cap="flat">
            <a:solidFill>
              <a:srgbClr val="C00000"/>
            </a:solidFill>
            <a:miter lim="400000"/>
          </a:ln>
          <a:effectLst>
            <a:outerShdw blurRad="50800" dist="50800" dir="5400000" algn="ctr" rotWithShape="0">
              <a:schemeClr val="tx1"/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spcFirstLastPara="1" lIns="50800" tIns="50800" rIns="50800" bIns="50800" spcCol="38100" anchor="ctr">
            <a:spAutoFit/>
          </a:bodyPr>
          <a:lstStyle/>
          <a:p>
            <a:pPr algn="ctr" defTabSz="584200" fontAlgn="auto" latinLnBrk="1">
              <a:spcBef>
                <a:spcPts val="0"/>
              </a:spcBef>
              <a:spcAft>
                <a:spcPts val="0"/>
              </a:spcAft>
              <a:defRPr/>
            </a:pPr>
            <a:endParaRPr lang="fr-FR" sz="3600">
              <a:solidFill>
                <a:srgbClr val="FFFFFF"/>
              </a:solidFill>
              <a:latin typeface="+mn-lt"/>
              <a:ea typeface="+mn-ea"/>
              <a:cs typeface="+mn-cs"/>
              <a:sym typeface="Gill Sans Light"/>
            </a:endParaRPr>
          </a:p>
        </p:txBody>
      </p:sp>
      <p:sp>
        <p:nvSpPr>
          <p:cNvPr id="12" name="Ellipse 11"/>
          <p:cNvSpPr/>
          <p:nvPr/>
        </p:nvSpPr>
        <p:spPr>
          <a:xfrm>
            <a:off x="4719918" y="3125788"/>
            <a:ext cx="533400" cy="276225"/>
          </a:xfrm>
          <a:prstGeom prst="ellipse">
            <a:avLst/>
          </a:prstGeom>
          <a:solidFill>
            <a:srgbClr val="FFFFFF">
              <a:alpha val="15000"/>
            </a:srgbClr>
          </a:solidFill>
          <a:ln w="28575" cap="flat">
            <a:solidFill>
              <a:srgbClr val="C00000"/>
            </a:solidFill>
            <a:miter lim="400000"/>
          </a:ln>
          <a:effectLst>
            <a:outerShdw blurRad="50800" dist="50800" dir="5400000" algn="ctr" rotWithShape="0">
              <a:schemeClr val="tx1"/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spcFirstLastPara="1" lIns="50800" tIns="50800" rIns="50800" bIns="50800" spcCol="38100" anchor="ctr">
            <a:spAutoFit/>
          </a:bodyPr>
          <a:lstStyle/>
          <a:p>
            <a:pPr algn="ctr" defTabSz="584200" fontAlgn="auto" latinLnBrk="1">
              <a:spcBef>
                <a:spcPts val="0"/>
              </a:spcBef>
              <a:spcAft>
                <a:spcPts val="0"/>
              </a:spcAft>
              <a:defRPr/>
            </a:pPr>
            <a:endParaRPr lang="fr-FR" sz="3600">
              <a:solidFill>
                <a:srgbClr val="FFFFFF"/>
              </a:solidFill>
              <a:latin typeface="+mn-lt"/>
              <a:ea typeface="+mn-ea"/>
              <a:cs typeface="+mn-cs"/>
              <a:sym typeface="Gill Sans Light"/>
            </a:endParaRPr>
          </a:p>
        </p:txBody>
      </p:sp>
      <p:sp>
        <p:nvSpPr>
          <p:cNvPr id="13" name="Ellipse 12"/>
          <p:cNvSpPr/>
          <p:nvPr/>
        </p:nvSpPr>
        <p:spPr>
          <a:xfrm>
            <a:off x="4098925" y="4341813"/>
            <a:ext cx="533400" cy="276225"/>
          </a:xfrm>
          <a:prstGeom prst="ellipse">
            <a:avLst/>
          </a:prstGeom>
          <a:solidFill>
            <a:srgbClr val="FFFFFF">
              <a:alpha val="15000"/>
            </a:srgbClr>
          </a:solidFill>
          <a:ln w="28575" cap="flat">
            <a:solidFill>
              <a:srgbClr val="C00000"/>
            </a:solidFill>
            <a:miter lim="400000"/>
          </a:ln>
          <a:effectLst>
            <a:outerShdw blurRad="50800" dist="50800" dir="5400000" algn="ctr" rotWithShape="0">
              <a:schemeClr val="tx1"/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spcFirstLastPara="1" lIns="50800" tIns="50800" rIns="50800" bIns="50800" spcCol="38100" anchor="ctr">
            <a:spAutoFit/>
          </a:bodyPr>
          <a:lstStyle/>
          <a:p>
            <a:pPr algn="ctr" defTabSz="584200" fontAlgn="auto" latinLnBrk="1">
              <a:spcBef>
                <a:spcPts val="0"/>
              </a:spcBef>
              <a:spcAft>
                <a:spcPts val="0"/>
              </a:spcAft>
              <a:defRPr/>
            </a:pPr>
            <a:endParaRPr lang="fr-FR" sz="3600">
              <a:solidFill>
                <a:srgbClr val="FFFFFF"/>
              </a:solidFill>
              <a:latin typeface="+mn-lt"/>
              <a:ea typeface="+mn-ea"/>
              <a:cs typeface="+mn-cs"/>
              <a:sym typeface="Gill Sans Light"/>
            </a:endParaRPr>
          </a:p>
        </p:txBody>
      </p:sp>
      <p:sp>
        <p:nvSpPr>
          <p:cNvPr id="15" name="Rectangle 11"/>
          <p:cNvSpPr>
            <a:spLocks noChangeArrowheads="1"/>
          </p:cNvSpPr>
          <p:nvPr/>
        </p:nvSpPr>
        <p:spPr bwMode="auto">
          <a:xfrm>
            <a:off x="1790700" y="5540375"/>
            <a:ext cx="323850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algn="r"/>
            <a:r>
              <a:rPr lang="fr-FR" altLang="fr-FR" sz="1600" i="1" dirty="0" smtClean="0">
                <a:solidFill>
                  <a:srgbClr val="A40202"/>
                </a:solidFill>
                <a:latin typeface="Calibri" panose="020F0502020204030204" pitchFamily="34" charset="0"/>
              </a:rPr>
              <a:t>Notion d’incertitude </a:t>
            </a:r>
            <a:r>
              <a:rPr lang="fr-FR" altLang="fr-FR" sz="1600" i="1" dirty="0">
                <a:solidFill>
                  <a:srgbClr val="A40202"/>
                </a:solidFill>
                <a:latin typeface="Calibri" panose="020F0502020204030204" pitchFamily="34" charset="0"/>
              </a:rPr>
              <a:t>déjà présente</a:t>
            </a:r>
          </a:p>
        </p:txBody>
      </p:sp>
      <p:sp>
        <p:nvSpPr>
          <p:cNvPr id="16" name="Rectangle 28"/>
          <p:cNvSpPr>
            <a:spLocks noChangeArrowheads="1"/>
          </p:cNvSpPr>
          <p:nvPr/>
        </p:nvSpPr>
        <p:spPr bwMode="auto">
          <a:xfrm>
            <a:off x="0" y="6638925"/>
            <a:ext cx="9144000" cy="219075"/>
          </a:xfrm>
          <a:prstGeom prst="rect">
            <a:avLst/>
          </a:prstGeom>
          <a:solidFill>
            <a:srgbClr val="5856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17" name="Text Box 22"/>
          <p:cNvSpPr txBox="1">
            <a:spLocks noChangeArrowheads="1"/>
          </p:cNvSpPr>
          <p:nvPr/>
        </p:nvSpPr>
        <p:spPr bwMode="auto">
          <a:xfrm>
            <a:off x="536448" y="6643688"/>
            <a:ext cx="2728912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defTabSz="914400" eaLnBrk="1" hangingPunct="1"/>
            <a:r>
              <a:rPr lang="fr-FR" altLang="fr-FR" sz="800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J.Y. Blaise,  I. </a:t>
            </a:r>
            <a:r>
              <a:rPr lang="fr-FR" altLang="fr-FR" sz="800" dirty="0" err="1" smtClean="0">
                <a:solidFill>
                  <a:schemeClr val="bg2"/>
                </a:solidFill>
                <a:latin typeface="Calibri Light" panose="020F0302020204030204" pitchFamily="34" charset="0"/>
              </a:rPr>
              <a:t>Dudek</a:t>
            </a:r>
            <a:r>
              <a:rPr lang="fr-FR" altLang="fr-FR" sz="800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 2021</a:t>
            </a:r>
            <a:endParaRPr lang="fr-FR" altLang="fr-FR" sz="800" dirty="0">
              <a:solidFill>
                <a:schemeClr val="bg2"/>
              </a:solidFill>
              <a:latin typeface="Calibri Light" panose="020F0302020204030204" pitchFamily="34" charset="0"/>
            </a:endParaRPr>
          </a:p>
        </p:txBody>
      </p:sp>
      <p:pic>
        <p:nvPicPr>
          <p:cNvPr id="18" name="Image 17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47" y="6405740"/>
            <a:ext cx="385545" cy="391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397620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0" y="0"/>
            <a:ext cx="9144000" cy="219075"/>
          </a:xfrm>
          <a:prstGeom prst="rect">
            <a:avLst/>
          </a:prstGeom>
          <a:solidFill>
            <a:srgbClr val="5856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3075" name="Text Box 22"/>
          <p:cNvSpPr txBox="1">
            <a:spLocks noChangeArrowheads="1"/>
          </p:cNvSpPr>
          <p:nvPr/>
        </p:nvSpPr>
        <p:spPr bwMode="auto">
          <a:xfrm>
            <a:off x="0" y="0"/>
            <a:ext cx="7069138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defTabSz="914400" eaLnBrk="1" hangingPunct="1"/>
            <a:r>
              <a:rPr lang="fr-FR" altLang="fr-FR" sz="800" b="1" dirty="0" err="1" smtClean="0">
                <a:solidFill>
                  <a:schemeClr val="bg2"/>
                </a:solidFill>
                <a:latin typeface="Calibri Light" panose="020F0302020204030204" pitchFamily="34" charset="0"/>
              </a:rPr>
              <a:t>viz</a:t>
            </a:r>
            <a:r>
              <a:rPr lang="fr-FR" altLang="fr-FR" sz="800" b="1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 tank     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[a </a:t>
            </a:r>
            <a:r>
              <a:rPr lang="fr-FR" altLang="fr-FR" sz="800" dirty="0" err="1">
                <a:solidFill>
                  <a:schemeClr val="bg2"/>
                </a:solidFill>
                <a:latin typeface="Calibri Light" panose="020F0302020204030204" pitchFamily="34" charset="0"/>
              </a:rPr>
              <a:t>repository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 of data/info/</a:t>
            </a:r>
            <a:r>
              <a:rPr lang="fr-FR" altLang="fr-FR" sz="800" dirty="0" err="1">
                <a:solidFill>
                  <a:schemeClr val="bg2"/>
                </a:solidFill>
                <a:latin typeface="Calibri Light" panose="020F0302020204030204" pitchFamily="34" charset="0"/>
              </a:rPr>
              <a:t>knowledge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 visualisation solutions]</a:t>
            </a:r>
          </a:p>
        </p:txBody>
      </p:sp>
      <p:pic>
        <p:nvPicPr>
          <p:cNvPr id="7" name="Picture 10" descr="priestle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00" y="1106488"/>
            <a:ext cx="9042400" cy="431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11"/>
          <p:cNvSpPr>
            <a:spLocks noChangeArrowheads="1"/>
          </p:cNvSpPr>
          <p:nvPr/>
        </p:nvSpPr>
        <p:spPr bwMode="auto">
          <a:xfrm>
            <a:off x="4654176" y="5604902"/>
            <a:ext cx="43053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algn="r"/>
            <a:r>
              <a:rPr lang="fr-FR" altLang="fr-FR" sz="1600" i="1" dirty="0" err="1">
                <a:solidFill>
                  <a:srgbClr val="3E3D2A"/>
                </a:solidFill>
                <a:latin typeface="Calibri" panose="020F0502020204030204" pitchFamily="34" charset="0"/>
              </a:rPr>
              <a:t>Historical</a:t>
            </a:r>
            <a:r>
              <a:rPr lang="fr-FR" altLang="fr-FR" sz="1600" i="1" dirty="0">
                <a:solidFill>
                  <a:srgbClr val="3E3D2A"/>
                </a:solidFill>
                <a:latin typeface="Calibri" panose="020F0502020204030204" pitchFamily="34" charset="0"/>
              </a:rPr>
              <a:t> </a:t>
            </a:r>
            <a:r>
              <a:rPr lang="fr-FR" altLang="fr-FR" sz="1600" i="1" dirty="0" err="1" smtClean="0">
                <a:solidFill>
                  <a:srgbClr val="3E3D2A"/>
                </a:solidFill>
                <a:latin typeface="Calibri" panose="020F0502020204030204" pitchFamily="34" charset="0"/>
              </a:rPr>
              <a:t>timeline</a:t>
            </a:r>
            <a:endParaRPr lang="fr-FR" altLang="fr-FR" sz="1600" i="1" dirty="0" smtClean="0">
              <a:solidFill>
                <a:srgbClr val="3E3D2A"/>
              </a:solidFill>
              <a:latin typeface="Calibri" panose="020F0502020204030204" pitchFamily="34" charset="0"/>
            </a:endParaRPr>
          </a:p>
          <a:p>
            <a:pPr algn="r"/>
            <a:r>
              <a:rPr lang="fr-FR" altLang="fr-FR" sz="1600" i="1" dirty="0" smtClean="0">
                <a:solidFill>
                  <a:srgbClr val="3E3D2A"/>
                </a:solidFill>
                <a:latin typeface="Calibri" panose="020F0502020204030204" pitchFamily="34" charset="0"/>
              </a:rPr>
              <a:t>Joseph Priestley  (1765)</a:t>
            </a:r>
            <a:endParaRPr lang="fr-FR" altLang="fr-FR" sz="1600" i="1" dirty="0">
              <a:solidFill>
                <a:srgbClr val="3E3D2A"/>
              </a:solidFill>
              <a:latin typeface="Calibri" panose="020F050202020403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619875" y="393700"/>
            <a:ext cx="2457450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fr-FR" altLang="fr-FR" sz="1600" dirty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Solution « temps linéaire »</a:t>
            </a:r>
          </a:p>
        </p:txBody>
      </p:sp>
      <p:sp>
        <p:nvSpPr>
          <p:cNvPr id="10" name="Rectangle 11"/>
          <p:cNvSpPr>
            <a:spLocks noChangeArrowheads="1"/>
          </p:cNvSpPr>
          <p:nvPr/>
        </p:nvSpPr>
        <p:spPr bwMode="auto">
          <a:xfrm>
            <a:off x="4104176" y="6197399"/>
            <a:ext cx="4914900" cy="246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defRPr/>
            </a:pPr>
            <a:r>
              <a:rPr lang="fr-FR" altLang="fr-FR" sz="1000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[dans] </a:t>
            </a:r>
            <a:r>
              <a:rPr lang="fr-FR" altLang="fr-FR" sz="1000" dirty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D</a:t>
            </a:r>
            <a:r>
              <a:rPr lang="fr-FR" altLang="fr-FR" sz="1000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. Rosenberg </a:t>
            </a:r>
            <a:r>
              <a:rPr lang="fr-FR" altLang="fr-FR" sz="1000" dirty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et </a:t>
            </a:r>
            <a:r>
              <a:rPr lang="fr-FR" altLang="fr-FR" sz="1000" dirty="0" err="1" smtClean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A.Grafton</a:t>
            </a:r>
            <a:r>
              <a:rPr lang="fr-FR" altLang="fr-FR" sz="1000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, </a:t>
            </a:r>
            <a:r>
              <a:rPr lang="fr-FR" altLang="fr-FR" sz="1000" dirty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«Cartographies of Time </a:t>
            </a:r>
            <a:r>
              <a:rPr lang="fr-FR" altLang="fr-FR" sz="1000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», </a:t>
            </a:r>
            <a:r>
              <a:rPr lang="fr-FR" altLang="fr-FR" sz="1000" dirty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PAP 2010</a:t>
            </a:r>
          </a:p>
        </p:txBody>
      </p:sp>
      <p:sp>
        <p:nvSpPr>
          <p:cNvPr id="11" name="Ellipse 10"/>
          <p:cNvSpPr/>
          <p:nvPr/>
        </p:nvSpPr>
        <p:spPr>
          <a:xfrm>
            <a:off x="4048125" y="3125788"/>
            <a:ext cx="533400" cy="276225"/>
          </a:xfrm>
          <a:prstGeom prst="ellipse">
            <a:avLst/>
          </a:prstGeom>
          <a:solidFill>
            <a:srgbClr val="FFFFFF">
              <a:alpha val="15000"/>
            </a:srgbClr>
          </a:solidFill>
          <a:ln w="28575" cap="flat">
            <a:solidFill>
              <a:srgbClr val="C00000"/>
            </a:solidFill>
            <a:miter lim="400000"/>
          </a:ln>
          <a:effectLst>
            <a:outerShdw blurRad="50800" dist="50800" dir="5400000" algn="ctr" rotWithShape="0">
              <a:schemeClr val="tx1"/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spcFirstLastPara="1" lIns="50800" tIns="50800" rIns="50800" bIns="50800" spcCol="38100" anchor="ctr">
            <a:spAutoFit/>
          </a:bodyPr>
          <a:lstStyle/>
          <a:p>
            <a:pPr algn="ctr" defTabSz="584200" fontAlgn="auto" latinLnBrk="1">
              <a:spcBef>
                <a:spcPts val="0"/>
              </a:spcBef>
              <a:spcAft>
                <a:spcPts val="0"/>
              </a:spcAft>
              <a:defRPr/>
            </a:pPr>
            <a:endParaRPr lang="fr-FR" sz="3600">
              <a:solidFill>
                <a:srgbClr val="FFFFFF"/>
              </a:solidFill>
              <a:latin typeface="+mn-lt"/>
              <a:ea typeface="+mn-ea"/>
              <a:cs typeface="+mn-cs"/>
              <a:sym typeface="Gill Sans Light"/>
            </a:endParaRPr>
          </a:p>
        </p:txBody>
      </p:sp>
      <p:sp>
        <p:nvSpPr>
          <p:cNvPr id="12" name="Ellipse 11"/>
          <p:cNvSpPr/>
          <p:nvPr/>
        </p:nvSpPr>
        <p:spPr>
          <a:xfrm>
            <a:off x="4719918" y="3125788"/>
            <a:ext cx="533400" cy="276225"/>
          </a:xfrm>
          <a:prstGeom prst="ellipse">
            <a:avLst/>
          </a:prstGeom>
          <a:solidFill>
            <a:srgbClr val="FFFFFF">
              <a:alpha val="15000"/>
            </a:srgbClr>
          </a:solidFill>
          <a:ln w="28575" cap="flat">
            <a:solidFill>
              <a:srgbClr val="C00000"/>
            </a:solidFill>
            <a:miter lim="400000"/>
          </a:ln>
          <a:effectLst>
            <a:outerShdw blurRad="50800" dist="50800" dir="5400000" algn="ctr" rotWithShape="0">
              <a:schemeClr val="tx1"/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spcFirstLastPara="1" lIns="50800" tIns="50800" rIns="50800" bIns="50800" spcCol="38100" anchor="ctr">
            <a:spAutoFit/>
          </a:bodyPr>
          <a:lstStyle/>
          <a:p>
            <a:pPr algn="ctr" defTabSz="584200" fontAlgn="auto" latinLnBrk="1">
              <a:spcBef>
                <a:spcPts val="0"/>
              </a:spcBef>
              <a:spcAft>
                <a:spcPts val="0"/>
              </a:spcAft>
              <a:defRPr/>
            </a:pPr>
            <a:endParaRPr lang="fr-FR" sz="3600">
              <a:solidFill>
                <a:srgbClr val="FFFFFF"/>
              </a:solidFill>
              <a:latin typeface="+mn-lt"/>
              <a:ea typeface="+mn-ea"/>
              <a:cs typeface="+mn-cs"/>
              <a:sym typeface="Gill Sans Light"/>
            </a:endParaRPr>
          </a:p>
        </p:txBody>
      </p:sp>
      <p:sp>
        <p:nvSpPr>
          <p:cNvPr id="13" name="Ellipse 12"/>
          <p:cNvSpPr/>
          <p:nvPr/>
        </p:nvSpPr>
        <p:spPr>
          <a:xfrm>
            <a:off x="4098925" y="4341813"/>
            <a:ext cx="533400" cy="276225"/>
          </a:xfrm>
          <a:prstGeom prst="ellipse">
            <a:avLst/>
          </a:prstGeom>
          <a:solidFill>
            <a:srgbClr val="FFFFFF">
              <a:alpha val="15000"/>
            </a:srgbClr>
          </a:solidFill>
          <a:ln w="28575" cap="flat">
            <a:solidFill>
              <a:srgbClr val="C00000"/>
            </a:solidFill>
            <a:miter lim="400000"/>
          </a:ln>
          <a:effectLst>
            <a:outerShdw blurRad="50800" dist="50800" dir="5400000" algn="ctr" rotWithShape="0">
              <a:schemeClr val="tx1"/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spcFirstLastPara="1" lIns="50800" tIns="50800" rIns="50800" bIns="50800" spcCol="38100" anchor="ctr">
            <a:spAutoFit/>
          </a:bodyPr>
          <a:lstStyle/>
          <a:p>
            <a:pPr algn="ctr" defTabSz="584200" fontAlgn="auto" latinLnBrk="1">
              <a:spcBef>
                <a:spcPts val="0"/>
              </a:spcBef>
              <a:spcAft>
                <a:spcPts val="0"/>
              </a:spcAft>
              <a:defRPr/>
            </a:pPr>
            <a:endParaRPr lang="fr-FR" sz="3600">
              <a:solidFill>
                <a:srgbClr val="FFFFFF"/>
              </a:solidFill>
              <a:latin typeface="+mn-lt"/>
              <a:ea typeface="+mn-ea"/>
              <a:cs typeface="+mn-cs"/>
              <a:sym typeface="Gill Sans Light"/>
            </a:endParaRPr>
          </a:p>
        </p:txBody>
      </p:sp>
      <p:sp>
        <p:nvSpPr>
          <p:cNvPr id="16" name="Text Box 14"/>
          <p:cNvSpPr txBox="1">
            <a:spLocks noChangeArrowheads="1"/>
          </p:cNvSpPr>
          <p:nvPr/>
        </p:nvSpPr>
        <p:spPr bwMode="auto">
          <a:xfrm>
            <a:off x="390525" y="5728220"/>
            <a:ext cx="3657600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algn="r"/>
            <a:r>
              <a:rPr lang="fr-FR" altLang="fr-FR" sz="1600" i="1" dirty="0">
                <a:solidFill>
                  <a:srgbClr val="A40202"/>
                </a:solidFill>
                <a:latin typeface="Calibri" panose="020F0502020204030204" pitchFamily="34" charset="0"/>
              </a:rPr>
              <a:t>Une logique de groupement déjà présente</a:t>
            </a:r>
          </a:p>
        </p:txBody>
      </p:sp>
      <p:sp>
        <p:nvSpPr>
          <p:cNvPr id="17" name="AutoShape 15"/>
          <p:cNvSpPr>
            <a:spLocks/>
          </p:cNvSpPr>
          <p:nvPr/>
        </p:nvSpPr>
        <p:spPr bwMode="auto">
          <a:xfrm rot="10800000">
            <a:off x="8226425" y="2557463"/>
            <a:ext cx="393700" cy="1219200"/>
          </a:xfrm>
          <a:prstGeom prst="rightBrace">
            <a:avLst>
              <a:gd name="adj1" fmla="val 25806"/>
              <a:gd name="adj2" fmla="val 50000"/>
            </a:avLst>
          </a:prstGeom>
          <a:noFill/>
          <a:ln w="28575">
            <a:solidFill>
              <a:srgbClr val="C11515"/>
            </a:solidFill>
            <a:round/>
            <a:headEnd/>
            <a:tailEnd/>
          </a:ln>
          <a:effectLst>
            <a:outerShdw blurRad="63500" dist="63500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endParaRPr lang="fr-FR" altLang="fr-FR"/>
          </a:p>
        </p:txBody>
      </p:sp>
      <p:sp>
        <p:nvSpPr>
          <p:cNvPr id="18" name="AutoShape 16"/>
          <p:cNvSpPr>
            <a:spLocks/>
          </p:cNvSpPr>
          <p:nvPr/>
        </p:nvSpPr>
        <p:spPr bwMode="auto">
          <a:xfrm rot="10800000">
            <a:off x="8267700" y="3835400"/>
            <a:ext cx="393700" cy="1003300"/>
          </a:xfrm>
          <a:prstGeom prst="rightBrace">
            <a:avLst>
              <a:gd name="adj1" fmla="val 21237"/>
              <a:gd name="adj2" fmla="val 50000"/>
            </a:avLst>
          </a:prstGeom>
          <a:noFill/>
          <a:ln w="28575">
            <a:solidFill>
              <a:srgbClr val="C11515"/>
            </a:solidFill>
            <a:round/>
            <a:headEnd/>
            <a:tailEnd/>
          </a:ln>
          <a:effectLst>
            <a:outerShdw blurRad="63500" dist="63500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endParaRPr lang="fr-FR" altLang="fr-FR"/>
          </a:p>
        </p:txBody>
      </p:sp>
      <p:sp>
        <p:nvSpPr>
          <p:cNvPr id="19" name="Rectangle 28"/>
          <p:cNvSpPr>
            <a:spLocks noChangeArrowheads="1"/>
          </p:cNvSpPr>
          <p:nvPr/>
        </p:nvSpPr>
        <p:spPr bwMode="auto">
          <a:xfrm>
            <a:off x="0" y="6638925"/>
            <a:ext cx="9144000" cy="219075"/>
          </a:xfrm>
          <a:prstGeom prst="rect">
            <a:avLst/>
          </a:prstGeom>
          <a:solidFill>
            <a:srgbClr val="5856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20" name="Text Box 22"/>
          <p:cNvSpPr txBox="1">
            <a:spLocks noChangeArrowheads="1"/>
          </p:cNvSpPr>
          <p:nvPr/>
        </p:nvSpPr>
        <p:spPr bwMode="auto">
          <a:xfrm>
            <a:off x="536448" y="6643688"/>
            <a:ext cx="2728912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defTabSz="914400" eaLnBrk="1" hangingPunct="1"/>
            <a:r>
              <a:rPr lang="fr-FR" altLang="fr-FR" sz="800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J.Y. Blaise,  I. </a:t>
            </a:r>
            <a:r>
              <a:rPr lang="fr-FR" altLang="fr-FR" sz="800" dirty="0" err="1" smtClean="0">
                <a:solidFill>
                  <a:schemeClr val="bg2"/>
                </a:solidFill>
                <a:latin typeface="Calibri Light" panose="020F0302020204030204" pitchFamily="34" charset="0"/>
              </a:rPr>
              <a:t>Dudek</a:t>
            </a:r>
            <a:r>
              <a:rPr lang="fr-FR" altLang="fr-FR" sz="800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 2021</a:t>
            </a:r>
            <a:endParaRPr lang="fr-FR" altLang="fr-FR" sz="800" dirty="0">
              <a:solidFill>
                <a:schemeClr val="bg2"/>
              </a:solidFill>
              <a:latin typeface="Calibri Light" panose="020F0302020204030204" pitchFamily="34" charset="0"/>
            </a:endParaRPr>
          </a:p>
        </p:txBody>
      </p:sp>
      <p:pic>
        <p:nvPicPr>
          <p:cNvPr id="21" name="Image 20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47" y="6405740"/>
            <a:ext cx="385545" cy="391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676396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 animBg="1"/>
      <p:bldP spid="1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0" y="0"/>
            <a:ext cx="9144000" cy="219075"/>
          </a:xfrm>
          <a:prstGeom prst="rect">
            <a:avLst/>
          </a:prstGeom>
          <a:solidFill>
            <a:srgbClr val="5856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3075" name="Text Box 22"/>
          <p:cNvSpPr txBox="1">
            <a:spLocks noChangeArrowheads="1"/>
          </p:cNvSpPr>
          <p:nvPr/>
        </p:nvSpPr>
        <p:spPr bwMode="auto">
          <a:xfrm>
            <a:off x="0" y="0"/>
            <a:ext cx="7069138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defTabSz="914400" eaLnBrk="1" hangingPunct="1"/>
            <a:r>
              <a:rPr lang="fr-FR" altLang="fr-FR" sz="800" b="1" dirty="0" err="1" smtClean="0">
                <a:solidFill>
                  <a:schemeClr val="bg2"/>
                </a:solidFill>
                <a:latin typeface="Calibri Light" panose="020F0302020204030204" pitchFamily="34" charset="0"/>
              </a:rPr>
              <a:t>viz</a:t>
            </a:r>
            <a:r>
              <a:rPr lang="fr-FR" altLang="fr-FR" sz="800" b="1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 tank     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[a </a:t>
            </a:r>
            <a:r>
              <a:rPr lang="fr-FR" altLang="fr-FR" sz="800" dirty="0" err="1">
                <a:solidFill>
                  <a:schemeClr val="bg2"/>
                </a:solidFill>
                <a:latin typeface="Calibri Light" panose="020F0302020204030204" pitchFamily="34" charset="0"/>
              </a:rPr>
              <a:t>repository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 of data/info/</a:t>
            </a:r>
            <a:r>
              <a:rPr lang="fr-FR" altLang="fr-FR" sz="800" dirty="0" err="1">
                <a:solidFill>
                  <a:schemeClr val="bg2"/>
                </a:solidFill>
                <a:latin typeface="Calibri Light" panose="020F0302020204030204" pitchFamily="34" charset="0"/>
              </a:rPr>
              <a:t>knowledge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 visualisation solutions]</a:t>
            </a:r>
          </a:p>
        </p:txBody>
      </p:sp>
      <p:pic>
        <p:nvPicPr>
          <p:cNvPr id="7" name="Picture 10" descr="priestle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00" y="1106488"/>
            <a:ext cx="9042400" cy="431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11"/>
          <p:cNvSpPr>
            <a:spLocks noChangeArrowheads="1"/>
          </p:cNvSpPr>
          <p:nvPr/>
        </p:nvSpPr>
        <p:spPr bwMode="auto">
          <a:xfrm>
            <a:off x="4654176" y="5604902"/>
            <a:ext cx="43053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algn="r"/>
            <a:r>
              <a:rPr lang="fr-FR" altLang="fr-FR" sz="1600" i="1" dirty="0" err="1">
                <a:solidFill>
                  <a:srgbClr val="3E3D2A"/>
                </a:solidFill>
                <a:latin typeface="Calibri" panose="020F0502020204030204" pitchFamily="34" charset="0"/>
              </a:rPr>
              <a:t>Historical</a:t>
            </a:r>
            <a:r>
              <a:rPr lang="fr-FR" altLang="fr-FR" sz="1600" i="1" dirty="0">
                <a:solidFill>
                  <a:srgbClr val="3E3D2A"/>
                </a:solidFill>
                <a:latin typeface="Calibri" panose="020F0502020204030204" pitchFamily="34" charset="0"/>
              </a:rPr>
              <a:t> </a:t>
            </a:r>
            <a:r>
              <a:rPr lang="fr-FR" altLang="fr-FR" sz="1600" i="1" dirty="0" err="1" smtClean="0">
                <a:solidFill>
                  <a:srgbClr val="3E3D2A"/>
                </a:solidFill>
                <a:latin typeface="Calibri" panose="020F0502020204030204" pitchFamily="34" charset="0"/>
              </a:rPr>
              <a:t>timeline</a:t>
            </a:r>
            <a:endParaRPr lang="fr-FR" altLang="fr-FR" sz="1600" i="1" dirty="0" smtClean="0">
              <a:solidFill>
                <a:srgbClr val="3E3D2A"/>
              </a:solidFill>
              <a:latin typeface="Calibri" panose="020F0502020204030204" pitchFamily="34" charset="0"/>
            </a:endParaRPr>
          </a:p>
          <a:p>
            <a:pPr algn="r"/>
            <a:r>
              <a:rPr lang="fr-FR" altLang="fr-FR" sz="1600" i="1" dirty="0" smtClean="0">
                <a:solidFill>
                  <a:srgbClr val="3E3D2A"/>
                </a:solidFill>
                <a:latin typeface="Calibri" panose="020F0502020204030204" pitchFamily="34" charset="0"/>
              </a:rPr>
              <a:t>Joseph Priestley  (1765)</a:t>
            </a:r>
            <a:endParaRPr lang="fr-FR" altLang="fr-FR" sz="1600" i="1" dirty="0">
              <a:solidFill>
                <a:srgbClr val="3E3D2A"/>
              </a:solidFill>
              <a:latin typeface="Calibri" panose="020F050202020403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619875" y="393700"/>
            <a:ext cx="2457450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fr-FR" altLang="fr-FR" sz="1600" dirty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Solution « temps linéaire »</a:t>
            </a:r>
          </a:p>
        </p:txBody>
      </p:sp>
      <p:sp>
        <p:nvSpPr>
          <p:cNvPr id="10" name="Rectangle 11"/>
          <p:cNvSpPr>
            <a:spLocks noChangeArrowheads="1"/>
          </p:cNvSpPr>
          <p:nvPr/>
        </p:nvSpPr>
        <p:spPr bwMode="auto">
          <a:xfrm>
            <a:off x="4104176" y="6197399"/>
            <a:ext cx="4914900" cy="246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defRPr/>
            </a:pPr>
            <a:r>
              <a:rPr lang="fr-FR" altLang="fr-FR" sz="1000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[dans] </a:t>
            </a:r>
            <a:r>
              <a:rPr lang="fr-FR" altLang="fr-FR" sz="1000" dirty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D</a:t>
            </a:r>
            <a:r>
              <a:rPr lang="fr-FR" altLang="fr-FR" sz="1000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. Rosenberg </a:t>
            </a:r>
            <a:r>
              <a:rPr lang="fr-FR" altLang="fr-FR" sz="1000" dirty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et </a:t>
            </a:r>
            <a:r>
              <a:rPr lang="fr-FR" altLang="fr-FR" sz="1000" dirty="0" err="1" smtClean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A.Grafton</a:t>
            </a:r>
            <a:r>
              <a:rPr lang="fr-FR" altLang="fr-FR" sz="1000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, </a:t>
            </a:r>
            <a:r>
              <a:rPr lang="fr-FR" altLang="fr-FR" sz="1000" dirty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«Cartographies of Time </a:t>
            </a:r>
            <a:r>
              <a:rPr lang="fr-FR" altLang="fr-FR" sz="1000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», </a:t>
            </a:r>
            <a:r>
              <a:rPr lang="fr-FR" altLang="fr-FR" sz="1000" dirty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PAP 2010</a:t>
            </a:r>
          </a:p>
        </p:txBody>
      </p:sp>
      <p:sp>
        <p:nvSpPr>
          <p:cNvPr id="13" name="Ellipse 12"/>
          <p:cNvSpPr/>
          <p:nvPr/>
        </p:nvSpPr>
        <p:spPr>
          <a:xfrm>
            <a:off x="1880650" y="2412913"/>
            <a:ext cx="2773526" cy="2412000"/>
          </a:xfrm>
          <a:prstGeom prst="ellipse">
            <a:avLst/>
          </a:prstGeom>
          <a:solidFill>
            <a:srgbClr val="FFFFFF">
              <a:alpha val="15000"/>
            </a:srgbClr>
          </a:solidFill>
          <a:ln w="28575" cap="flat">
            <a:solidFill>
              <a:srgbClr val="C00000"/>
            </a:solidFill>
            <a:miter lim="400000"/>
          </a:ln>
          <a:effectLst>
            <a:outerShdw blurRad="50800" dist="50800" dir="5400000" algn="ctr" rotWithShape="0">
              <a:schemeClr val="tx1"/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spcFirstLastPara="1" wrap="square" lIns="50800" tIns="50800" rIns="50800" bIns="50800" spcCol="38100" anchor="ctr">
            <a:spAutoFit/>
          </a:bodyPr>
          <a:lstStyle/>
          <a:p>
            <a:pPr algn="ctr" defTabSz="584200" fontAlgn="auto" latinLnBrk="1">
              <a:spcBef>
                <a:spcPts val="0"/>
              </a:spcBef>
              <a:spcAft>
                <a:spcPts val="0"/>
              </a:spcAft>
              <a:defRPr/>
            </a:pPr>
            <a:endParaRPr lang="fr-FR" sz="3600">
              <a:solidFill>
                <a:srgbClr val="FFFFFF"/>
              </a:solidFill>
              <a:latin typeface="+mn-lt"/>
              <a:ea typeface="+mn-ea"/>
              <a:cs typeface="+mn-cs"/>
              <a:sym typeface="Gill Sans Light"/>
            </a:endParaRPr>
          </a:p>
        </p:txBody>
      </p:sp>
      <p:sp>
        <p:nvSpPr>
          <p:cNvPr id="16" name="Text Box 14"/>
          <p:cNvSpPr txBox="1">
            <a:spLocks noChangeArrowheads="1"/>
          </p:cNvSpPr>
          <p:nvPr/>
        </p:nvSpPr>
        <p:spPr bwMode="auto">
          <a:xfrm>
            <a:off x="390525" y="5728220"/>
            <a:ext cx="3657600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algn="r"/>
            <a:r>
              <a:rPr lang="fr-FR" altLang="fr-FR" sz="1600" i="1" dirty="0" smtClean="0">
                <a:solidFill>
                  <a:srgbClr val="A40202"/>
                </a:solidFill>
                <a:latin typeface="Calibri" panose="020F0502020204030204" pitchFamily="34" charset="0"/>
              </a:rPr>
              <a:t>Motif de densité</a:t>
            </a:r>
            <a:endParaRPr lang="fr-FR" altLang="fr-FR" sz="1600" i="1" dirty="0">
              <a:solidFill>
                <a:srgbClr val="A40202"/>
              </a:solidFill>
              <a:latin typeface="Calibri" panose="020F0502020204030204" pitchFamily="34" charset="0"/>
            </a:endParaRPr>
          </a:p>
        </p:txBody>
      </p:sp>
      <p:sp>
        <p:nvSpPr>
          <p:cNvPr id="17" name="AutoShape 15"/>
          <p:cNvSpPr>
            <a:spLocks/>
          </p:cNvSpPr>
          <p:nvPr/>
        </p:nvSpPr>
        <p:spPr bwMode="auto">
          <a:xfrm rot="10800000">
            <a:off x="8226425" y="2557463"/>
            <a:ext cx="393700" cy="1219200"/>
          </a:xfrm>
          <a:prstGeom prst="rightBrace">
            <a:avLst>
              <a:gd name="adj1" fmla="val 25806"/>
              <a:gd name="adj2" fmla="val 50000"/>
            </a:avLst>
          </a:prstGeom>
          <a:noFill/>
          <a:ln w="28575">
            <a:solidFill>
              <a:srgbClr val="C11515"/>
            </a:solidFill>
            <a:round/>
            <a:headEnd/>
            <a:tailEnd/>
          </a:ln>
          <a:effectLst>
            <a:outerShdw blurRad="63500" dist="63500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endParaRPr lang="fr-FR" altLang="fr-FR"/>
          </a:p>
        </p:txBody>
      </p:sp>
      <p:sp>
        <p:nvSpPr>
          <p:cNvPr id="18" name="AutoShape 16"/>
          <p:cNvSpPr>
            <a:spLocks/>
          </p:cNvSpPr>
          <p:nvPr/>
        </p:nvSpPr>
        <p:spPr bwMode="auto">
          <a:xfrm rot="10800000">
            <a:off x="8267700" y="3835400"/>
            <a:ext cx="393700" cy="1003300"/>
          </a:xfrm>
          <a:prstGeom prst="rightBrace">
            <a:avLst>
              <a:gd name="adj1" fmla="val 21237"/>
              <a:gd name="adj2" fmla="val 50000"/>
            </a:avLst>
          </a:prstGeom>
          <a:noFill/>
          <a:ln w="28575">
            <a:solidFill>
              <a:srgbClr val="C11515"/>
            </a:solidFill>
            <a:round/>
            <a:headEnd/>
            <a:tailEnd/>
          </a:ln>
          <a:effectLst>
            <a:outerShdw blurRad="63500" dist="63500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endParaRPr lang="fr-FR" altLang="fr-FR"/>
          </a:p>
        </p:txBody>
      </p:sp>
      <p:sp>
        <p:nvSpPr>
          <p:cNvPr id="19" name="Rectangle 28"/>
          <p:cNvSpPr>
            <a:spLocks noChangeArrowheads="1"/>
          </p:cNvSpPr>
          <p:nvPr/>
        </p:nvSpPr>
        <p:spPr bwMode="auto">
          <a:xfrm>
            <a:off x="0" y="6638925"/>
            <a:ext cx="9144000" cy="219075"/>
          </a:xfrm>
          <a:prstGeom prst="rect">
            <a:avLst/>
          </a:prstGeom>
          <a:solidFill>
            <a:srgbClr val="5856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20" name="Text Box 22"/>
          <p:cNvSpPr txBox="1">
            <a:spLocks noChangeArrowheads="1"/>
          </p:cNvSpPr>
          <p:nvPr/>
        </p:nvSpPr>
        <p:spPr bwMode="auto">
          <a:xfrm>
            <a:off x="536448" y="6643688"/>
            <a:ext cx="2728912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defTabSz="914400" eaLnBrk="1" hangingPunct="1"/>
            <a:r>
              <a:rPr lang="fr-FR" altLang="fr-FR" sz="800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J.Y. Blaise,  I. </a:t>
            </a:r>
            <a:r>
              <a:rPr lang="fr-FR" altLang="fr-FR" sz="800" dirty="0" err="1" smtClean="0">
                <a:solidFill>
                  <a:schemeClr val="bg2"/>
                </a:solidFill>
                <a:latin typeface="Calibri Light" panose="020F0302020204030204" pitchFamily="34" charset="0"/>
              </a:rPr>
              <a:t>Dudek</a:t>
            </a:r>
            <a:r>
              <a:rPr lang="fr-FR" altLang="fr-FR" sz="800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 2021</a:t>
            </a:r>
            <a:endParaRPr lang="fr-FR" altLang="fr-FR" sz="800" dirty="0">
              <a:solidFill>
                <a:schemeClr val="bg2"/>
              </a:solidFill>
              <a:latin typeface="Calibri Light" panose="020F0302020204030204" pitchFamily="34" charset="0"/>
            </a:endParaRPr>
          </a:p>
        </p:txBody>
      </p:sp>
      <p:pic>
        <p:nvPicPr>
          <p:cNvPr id="21" name="Image 20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47" y="6405740"/>
            <a:ext cx="385545" cy="391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315822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 animBg="1"/>
      <p:bldP spid="18" grpId="0" animBg="1"/>
    </p:bldLst>
  </p:timing>
</p:sld>
</file>

<file path=ppt/theme/theme1.xml><?xml version="1.0" encoding="utf-8"?>
<a:theme xmlns:a="http://schemas.openxmlformats.org/drawingml/2006/main" name="Showroom">
  <a:themeElements>
    <a:clrScheme name="Showroom">
      <a:dk1>
        <a:srgbClr val="535353"/>
      </a:dk1>
      <a:lt1>
        <a:srgbClr val="340053"/>
      </a:lt1>
      <a:dk2>
        <a:srgbClr val="5A5F5E"/>
      </a:dk2>
      <a:lt2>
        <a:srgbClr val="B4B4B4"/>
      </a:lt2>
      <a:accent1>
        <a:srgbClr val="78AAB3"/>
      </a:accent1>
      <a:accent2>
        <a:srgbClr val="9A9671"/>
      </a:accent2>
      <a:accent3>
        <a:srgbClr val="D9971A"/>
      </a:accent3>
      <a:accent4>
        <a:srgbClr val="D7620E"/>
      </a:accent4>
      <a:accent5>
        <a:srgbClr val="A61702"/>
      </a:accent5>
      <a:accent6>
        <a:srgbClr val="606B7E"/>
      </a:accent6>
      <a:hlink>
        <a:srgbClr val="0000FF"/>
      </a:hlink>
      <a:folHlink>
        <a:srgbClr val="FF00FF"/>
      </a:folHlink>
    </a:clrScheme>
    <a:fontScheme name="Showroom">
      <a:majorFont>
        <a:latin typeface="Gill Sans Light"/>
        <a:ea typeface="Gill Sans Light"/>
        <a:cs typeface="Gill Sans Light"/>
      </a:majorFont>
      <a:minorFont>
        <a:latin typeface="Gill Sans Light"/>
        <a:ea typeface="Gill Sans Light"/>
        <a:cs typeface="Gill Sans Light"/>
      </a:minorFont>
    </a:fontScheme>
    <a:fmtScheme name="Showroom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808785"/>
        </a:solidFill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Gill Sans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5A5F5E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535353"/>
            </a:solidFill>
            <a:effectLst/>
            <a:uFillTx/>
            <a:latin typeface="+mn-lt"/>
            <a:ea typeface="+mn-ea"/>
            <a:cs typeface="+mn-cs"/>
            <a:sym typeface="Gill Sans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4271</TotalTime>
  <Words>234</Words>
  <Application>Microsoft Office PowerPoint</Application>
  <PresentationFormat>Affichage à l'écran (4:3)</PresentationFormat>
  <Paragraphs>42</Paragraphs>
  <Slides>5</Slides>
  <Notes>5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Gill Sans Light</vt:lpstr>
      <vt:lpstr>Showroom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MAP (UMR 3495 CNRS/MCC)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Jean-Yves Blaise</dc:creator>
  <cp:lastModifiedBy>jyb</cp:lastModifiedBy>
  <cp:revision>672</cp:revision>
  <dcterms:created xsi:type="dcterms:W3CDTF">2014-07-04T08:23:44Z</dcterms:created>
  <dcterms:modified xsi:type="dcterms:W3CDTF">2021-11-23T16:55:17Z</dcterms:modified>
</cp:coreProperties>
</file>