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4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>
        <p:scale>
          <a:sx n="100" d="100"/>
          <a:sy n="100" d="100"/>
        </p:scale>
        <p:origin x="586" y="-86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9495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4088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688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5927725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www.visualcomplexity.com/vc/project.cfm?id=87&gt;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84425" y="5510247"/>
            <a:ext cx="6715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Time Graphs: Sunsets by time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Jim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Bumgardner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(2005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741363"/>
            <a:ext cx="5965825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159500" y="1797050"/>
            <a:ext cx="285957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en-GB" altLang="fr-FR" sz="1200" dirty="0" smtClean="0">
                <a:latin typeface="Calibri" panose="020F0502020204030204" pitchFamily="34" charset="0"/>
              </a:rPr>
              <a:t>15000 photos tagged with the word "sunset", taken throughout 2004. </a:t>
            </a:r>
          </a:p>
          <a:p>
            <a:pPr algn="just"/>
            <a:r>
              <a:rPr lang="en-GB" altLang="fr-FR" sz="1200" dirty="0" smtClean="0">
                <a:latin typeface="Calibri" panose="020F0502020204030204" pitchFamily="34" charset="0"/>
              </a:rPr>
              <a:t>Their </a:t>
            </a:r>
            <a:r>
              <a:rPr lang="en-GB" altLang="fr-FR" sz="1200" b="1" dirty="0" smtClean="0">
                <a:latin typeface="Calibri" panose="020F0502020204030204" pitchFamily="34" charset="0"/>
              </a:rPr>
              <a:t>horizontal positions </a:t>
            </a:r>
            <a:r>
              <a:rPr lang="en-GB" altLang="fr-FR" sz="1200" dirty="0" smtClean="0">
                <a:latin typeface="Calibri" panose="020F0502020204030204" pitchFamily="34" charset="0"/>
              </a:rPr>
              <a:t>represent the day of the year the photo was taken. January is on the left, December is on the right. The vertical bars are the boundaries between months. </a:t>
            </a:r>
          </a:p>
          <a:p>
            <a:pPr algn="just"/>
            <a:r>
              <a:rPr lang="en-GB" altLang="fr-FR" sz="1200" dirty="0" smtClean="0">
                <a:latin typeface="Calibri" panose="020F0502020204030204" pitchFamily="34" charset="0"/>
              </a:rPr>
              <a:t>The </a:t>
            </a:r>
            <a:r>
              <a:rPr lang="en-GB" altLang="fr-FR" sz="1200" b="1" dirty="0" smtClean="0">
                <a:latin typeface="Calibri" panose="020F0502020204030204" pitchFamily="34" charset="0"/>
              </a:rPr>
              <a:t>vertical position </a:t>
            </a:r>
            <a:r>
              <a:rPr lang="en-GB" altLang="fr-FR" sz="1200" dirty="0" smtClean="0">
                <a:latin typeface="Calibri" panose="020F0502020204030204" pitchFamily="34" charset="0"/>
              </a:rPr>
              <a:t>represents the time of day the photo was taken, according to the EXIF data. The horizontal lines are hours, with the thick line in the middle representing 12 noon.</a:t>
            </a:r>
          </a:p>
          <a:p>
            <a:endParaRPr lang="en-GB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/>
            </a:r>
            <a:b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</a:b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3513" y="5450066"/>
            <a:ext cx="38433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http://www.infovis.info/visuals/visualcomplexity/entry87image1.jpg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66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61950"/>
            <a:ext cx="7172325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avec flèche 3"/>
          <p:cNvCxnSpPr>
            <a:cxnSpLocks noChangeShapeType="1"/>
          </p:cNvCxnSpPr>
          <p:nvPr/>
        </p:nvCxnSpPr>
        <p:spPr bwMode="auto">
          <a:xfrm>
            <a:off x="730250" y="804863"/>
            <a:ext cx="0" cy="360362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cteur droit avec flèche 18"/>
          <p:cNvCxnSpPr>
            <a:cxnSpLocks noChangeShapeType="1"/>
          </p:cNvCxnSpPr>
          <p:nvPr/>
        </p:nvCxnSpPr>
        <p:spPr bwMode="auto">
          <a:xfrm>
            <a:off x="7272338" y="804863"/>
            <a:ext cx="0" cy="360362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ZoneTexte 13"/>
          <p:cNvSpPr txBox="1"/>
          <p:nvPr/>
        </p:nvSpPr>
        <p:spPr>
          <a:xfrm>
            <a:off x="387350" y="476250"/>
            <a:ext cx="684213" cy="347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Janvier</a:t>
            </a:r>
            <a:endParaRPr lang="fr-FR" sz="16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89738" y="476250"/>
            <a:ext cx="963612" cy="347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Décembre</a:t>
            </a:r>
            <a:endParaRPr lang="fr-FR" sz="16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256213" y="5927725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www.visualcomplexity.com/vc/project.cfm?id=87&gt;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384425" y="5510247"/>
            <a:ext cx="6715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Time Graphs: Sunsets by time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Jim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Bumgardner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(2005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61950"/>
            <a:ext cx="7172325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256213" y="5927725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www.visualcomplexity.com/vc/project.cfm?id=87&gt;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384425" y="5510247"/>
            <a:ext cx="6715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Time Graphs: Sunsets by time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Jim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Bumgardner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(2005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8425" y="2643187"/>
            <a:ext cx="605625" cy="396876"/>
            <a:chOff x="48425" y="2643187"/>
            <a:chExt cx="605625" cy="396876"/>
          </a:xfrm>
        </p:grpSpPr>
        <p:cxnSp>
          <p:nvCxnSpPr>
            <p:cNvPr id="32" name="Connecteur droit avec flèche 3"/>
            <p:cNvCxnSpPr>
              <a:cxnSpLocks noChangeShapeType="1"/>
            </p:cNvCxnSpPr>
            <p:nvPr/>
          </p:nvCxnSpPr>
          <p:spPr bwMode="auto">
            <a:xfrm>
              <a:off x="77788" y="3040063"/>
              <a:ext cx="576262" cy="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>
              <a:outerShdw blurRad="38100" dist="63500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ZoneTexte 32"/>
            <p:cNvSpPr txBox="1"/>
            <p:nvPr/>
          </p:nvSpPr>
          <p:spPr>
            <a:xfrm>
              <a:off x="48425" y="2643187"/>
              <a:ext cx="573875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>
                  <a:solidFill>
                    <a:srgbClr val="C00000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12:00</a:t>
              </a:r>
              <a:endParaRPr lang="fr-FR" sz="16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endParaRPr>
            </a:p>
          </p:txBody>
        </p:sp>
      </p:grpSp>
      <p:grpSp>
        <p:nvGrpSpPr>
          <p:cNvPr id="34" name="Groupe 2"/>
          <p:cNvGrpSpPr>
            <a:grpSpLocks/>
          </p:cNvGrpSpPr>
          <p:nvPr/>
        </p:nvGrpSpPr>
        <p:grpSpPr bwMode="auto">
          <a:xfrm rot="-5400000">
            <a:off x="6946900" y="2716213"/>
            <a:ext cx="3086100" cy="781050"/>
            <a:chOff x="2362199" y="23474"/>
            <a:chExt cx="3086214" cy="781729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 rot="5400000">
              <a:off x="3535874" y="91270"/>
              <a:ext cx="781729" cy="646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fr-FR" altLang="fr-FR" sz="1000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+mn-ea"/>
                  <a:cs typeface="+mn-cs"/>
                </a:rPr>
                <a:t>heures</a:t>
              </a:r>
              <a:r>
                <a:rPr lang="fr-FR" altLang="fr-FR" sz="1000" dirty="0">
                  <a:solidFill>
                    <a:srgbClr val="C00000"/>
                  </a:solidFill>
                  <a:latin typeface="Calibri" panose="020F0502020204030204" pitchFamily="34" charset="0"/>
                </a:rPr>
                <a:t/>
              </a:r>
              <a:br>
                <a:rPr lang="fr-FR" altLang="fr-FR" sz="1000" dirty="0">
                  <a:solidFill>
                    <a:srgbClr val="C00000"/>
                  </a:solidFill>
                  <a:latin typeface="Calibri" panose="020F0502020204030204" pitchFamily="34" charset="0"/>
                </a:rPr>
              </a:br>
              <a:endParaRPr lang="fr-FR" altLang="fr-FR" sz="1000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6" name="Connecteur droit avec flèche 5"/>
            <p:cNvCxnSpPr>
              <a:cxnSpLocks noChangeShapeType="1"/>
            </p:cNvCxnSpPr>
            <p:nvPr/>
          </p:nvCxnSpPr>
          <p:spPr bwMode="auto">
            <a:xfrm flipH="1">
              <a:off x="2362199" y="438461"/>
              <a:ext cx="1132114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Connecteur droit avec flèche 22"/>
            <p:cNvCxnSpPr>
              <a:cxnSpLocks noChangeShapeType="1"/>
            </p:cNvCxnSpPr>
            <p:nvPr/>
          </p:nvCxnSpPr>
          <p:spPr bwMode="auto">
            <a:xfrm flipH="1">
              <a:off x="4316299" y="438461"/>
              <a:ext cx="1132114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" name="Groupe 2"/>
          <p:cNvGrpSpPr/>
          <p:nvPr/>
        </p:nvGrpSpPr>
        <p:grpSpPr>
          <a:xfrm>
            <a:off x="48424" y="3813174"/>
            <a:ext cx="605626" cy="396876"/>
            <a:chOff x="48424" y="3813174"/>
            <a:chExt cx="605626" cy="396876"/>
          </a:xfrm>
        </p:grpSpPr>
        <p:cxnSp>
          <p:nvCxnSpPr>
            <p:cNvPr id="38" name="Connecteur droit avec flèche 21"/>
            <p:cNvCxnSpPr>
              <a:cxnSpLocks noChangeShapeType="1"/>
            </p:cNvCxnSpPr>
            <p:nvPr/>
          </p:nvCxnSpPr>
          <p:spPr bwMode="auto">
            <a:xfrm>
              <a:off x="77788" y="4210050"/>
              <a:ext cx="576262" cy="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>
              <a:outerShdw blurRad="38100" dist="63500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ZoneTexte 38"/>
            <p:cNvSpPr txBox="1"/>
            <p:nvPr/>
          </p:nvSpPr>
          <p:spPr>
            <a:xfrm>
              <a:off x="48424" y="3813174"/>
              <a:ext cx="573875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>
                  <a:solidFill>
                    <a:srgbClr val="C00000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20:00</a:t>
              </a:r>
              <a:endParaRPr lang="fr-FR" sz="16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60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61950"/>
            <a:ext cx="7172325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5927725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www.visualcomplexity.com/vc/project.cfm?id=87&gt;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84425" y="5510247"/>
            <a:ext cx="6715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Time Graphs: Sunsets by time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Jim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Bumgardner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(2005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30250" y="4985336"/>
            <a:ext cx="71723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The deepest "dip" in the wave formed by the images is the Summer Solstice.</a:t>
            </a:r>
            <a:endParaRPr lang="fr-FR" altLang="fr-FR" sz="10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Connecteur droit avec flèche 14"/>
          <p:cNvCxnSpPr>
            <a:cxnSpLocks noChangeShapeType="1"/>
          </p:cNvCxnSpPr>
          <p:nvPr/>
        </p:nvCxnSpPr>
        <p:spPr bwMode="auto">
          <a:xfrm>
            <a:off x="3690938" y="804863"/>
            <a:ext cx="0" cy="360362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ZoneTexte 12"/>
          <p:cNvSpPr txBox="1"/>
          <p:nvPr/>
        </p:nvSpPr>
        <p:spPr>
          <a:xfrm>
            <a:off x="3448050" y="476250"/>
            <a:ext cx="428625" cy="347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Juin</a:t>
            </a:r>
            <a:endParaRPr lang="fr-FR" sz="16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56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250</Words>
  <Application>Microsoft Office PowerPoint</Application>
  <PresentationFormat>Affichage à l'écran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645</cp:revision>
  <dcterms:created xsi:type="dcterms:W3CDTF">2014-07-04T08:23:44Z</dcterms:created>
  <dcterms:modified xsi:type="dcterms:W3CDTF">2021-11-20T17:18:59Z</dcterms:modified>
</cp:coreProperties>
</file>