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80808"/>
    <a:srgbClr val="008A3E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 varScale="1">
        <p:scale>
          <a:sx n="90" d="100"/>
          <a:sy n="90" d="100"/>
        </p:scale>
        <p:origin x="96" y="468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17/01/2019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577975" y="5684769"/>
            <a:ext cx="7499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 err="1">
                <a:solidFill>
                  <a:srgbClr val="3E3D2A"/>
                </a:solidFill>
                <a:latin typeface="Calibri" panose="020F0502020204030204" pitchFamily="34" charset="0"/>
              </a:rPr>
              <a:t>ThemeRiver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: Visualizing Theme Changes over Time </a:t>
            </a:r>
            <a:endParaRPr lang="en-US" altLang="fr-FR" sz="1600" i="1" dirty="0" smtClean="0">
              <a:solidFill>
                <a:srgbClr val="3E3D2A"/>
              </a:solidFill>
              <a:latin typeface="Calibri" panose="020F0502020204030204" pitchFamily="34" charset="0"/>
            </a:endParaRP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Havre </a:t>
            </a:r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et al.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(2000) 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238875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&lt;www.ifs.tuwien.ac.at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/~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silvia/wien/vu-infovis/references/havre-ieeeinfovis00.pdf&gt;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9" name="Espace réservé du texte 2"/>
          <p:cNvSpPr>
            <a:spLocks/>
          </p:cNvSpPr>
          <p:nvPr/>
        </p:nvSpPr>
        <p:spPr bwMode="auto">
          <a:xfrm>
            <a:off x="4527624" y="323257"/>
            <a:ext cx="45132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600" i="1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ThemeRiver</a:t>
            </a: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: variation sur le thème de la frise chronologique, orienté « données massives »</a:t>
            </a:r>
          </a:p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10" descr="themeriver67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2" b="1411"/>
          <a:stretch>
            <a:fillRect/>
          </a:stretch>
        </p:blipFill>
        <p:spPr bwMode="auto">
          <a:xfrm>
            <a:off x="128588" y="1009650"/>
            <a:ext cx="7812087" cy="4619625"/>
          </a:xfrm>
          <a:prstGeom prst="rect">
            <a:avLst/>
          </a:prstGeom>
          <a:noFill/>
          <a:ln>
            <a:noFill/>
          </a:ln>
          <a:effectLst>
            <a:outerShdw blurRad="114300" dist="50800" dir="3000000" algn="ctr" rotWithShape="0">
              <a:schemeClr val="tx1">
                <a:alpha val="54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texte 2"/>
          <p:cNvSpPr>
            <a:spLocks/>
          </p:cNvSpPr>
          <p:nvPr/>
        </p:nvSpPr>
        <p:spPr bwMode="auto">
          <a:xfrm>
            <a:off x="376518" y="5869543"/>
            <a:ext cx="29365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dirty="0">
                <a:latin typeface="Calibri" panose="020F0502020204030204" pitchFamily="34" charset="0"/>
              </a:rPr>
              <a:t>Analyse de contenus textuels</a:t>
            </a:r>
          </a:p>
        </p:txBody>
      </p:sp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54</Words>
  <Application>Microsoft Office PowerPoint</Application>
  <PresentationFormat>Affichage à l'écran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Light</vt:lpstr>
      <vt:lpstr>Showroom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Iwona Dudek</cp:lastModifiedBy>
  <cp:revision>670</cp:revision>
  <dcterms:created xsi:type="dcterms:W3CDTF">2014-07-04T08:23:44Z</dcterms:created>
  <dcterms:modified xsi:type="dcterms:W3CDTF">2019-01-17T14:42:24Z</dcterms:modified>
</cp:coreProperties>
</file>