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3" r:id="rId2"/>
    <p:sldId id="266" r:id="rId3"/>
    <p:sldId id="265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941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03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Rectangle 7"/>
          <p:cNvSpPr/>
          <p:nvPr/>
        </p:nvSpPr>
        <p:spPr>
          <a:xfrm>
            <a:off x="6184900" y="393700"/>
            <a:ext cx="2892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Distribution spatiale et longévité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162425" y="6238875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territographie.map.cnrs.fr/analysis/cartographicPatterns.html&gt;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67"/>
          <a:stretch>
            <a:fillRect/>
          </a:stretch>
        </p:blipFill>
        <p:spPr bwMode="auto">
          <a:xfrm>
            <a:off x="0" y="906463"/>
            <a:ext cx="5635625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14289" y="5807908"/>
            <a:ext cx="4902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[dans] 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J.Y. Blaise, I.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Dudek, 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Anchoring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unsorted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e-sources about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artefacts in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space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ITN-DCH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Final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 Lecture Notes in Computer Science (LNCS), Volume: 10605, Ed. M.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Ioannides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Springer-Nature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868988" y="3236913"/>
            <a:ext cx="32083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L'ensemble des édifices est distribué dans l'espace sur un fond cartographique, pour chacun un jeu de paramètres, et en particulier la longévité, est affichable pour lire / comparer des motifs dans et entre communes.</a:t>
            </a:r>
          </a:p>
        </p:txBody>
      </p:sp>
      <p:sp>
        <p:nvSpPr>
          <p:cNvPr id="13" name="ZoneTexte 13"/>
          <p:cNvSpPr txBox="1">
            <a:spLocks noChangeArrowheads="1"/>
          </p:cNvSpPr>
          <p:nvPr/>
        </p:nvSpPr>
        <p:spPr bwMode="auto">
          <a:xfrm>
            <a:off x="5868988" y="1285875"/>
            <a:ext cx="3125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1426 chapelles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rurales </a:t>
            </a: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(«petit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patrimoine ») documentés par 3379 e-sources décrites par un profil de producteur d’informations, extraction d’indices spatiaux et temporels (entre autres</a:t>
            </a: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) …</a:t>
            </a: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772025" y="5426234"/>
            <a:ext cx="4305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Distribution spatiale et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longévité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162425" y="6238875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territographie.map.cnrs.fr/analysis/cartographicPatterns.html&gt;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67"/>
          <a:stretch>
            <a:fillRect/>
          </a:stretch>
        </p:blipFill>
        <p:spPr bwMode="auto">
          <a:xfrm>
            <a:off x="0" y="906463"/>
            <a:ext cx="5635625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14289" y="5741988"/>
            <a:ext cx="4902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[dans] 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J.Y. Blaise, I.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Dudek, 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Anchoring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unsorted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e-sources about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artefacts in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space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ITN-DCH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Final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 Lecture Notes in Computer Science (LNCS), Volume: 10605, Ed. M.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Ioannides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Springer-Nature</a:t>
            </a:r>
          </a:p>
        </p:txBody>
      </p:sp>
      <p:sp>
        <p:nvSpPr>
          <p:cNvPr id="13" name="ZoneTexte 13"/>
          <p:cNvSpPr txBox="1">
            <a:spLocks noChangeArrowheads="1"/>
          </p:cNvSpPr>
          <p:nvPr/>
        </p:nvSpPr>
        <p:spPr bwMode="auto">
          <a:xfrm>
            <a:off x="5868988" y="1285875"/>
            <a:ext cx="3125787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Chaque « symbole » positionne un édifice, et porte plusieurs informations:</a:t>
            </a:r>
          </a:p>
          <a:p>
            <a:pPr algn="just"/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Nombre de sources documentaires identifiées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Qualité de la localisation</a:t>
            </a:r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Longévité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Orientation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Altitude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fr-FR" altLang="fr-FR" sz="1400" i="1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Fond de carte modifiable (base </a:t>
            </a:r>
            <a:r>
              <a:rPr lang="fr-FR" altLang="fr-FR" sz="1400" i="1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leaflet</a:t>
            </a:r>
            <a:r>
              <a:rPr lang="fr-FR" altLang="fr-FR" sz="1400" i="1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  <a:endParaRPr lang="fr-FR" altLang="fr-FR" sz="1400" i="1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772025" y="5426234"/>
            <a:ext cx="4305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Distribution spatiale et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longévité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0400" y="393700"/>
            <a:ext cx="58769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&gt; travail de contextualisation / mise en comparaison multifactorielle 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75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162425" y="6106834"/>
            <a:ext cx="49149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http://territographie.map.cnrs.fr/analysis/cartographicPatterns.html</a:t>
            </a:r>
          </a:p>
        </p:txBody>
      </p:sp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14289" y="5741988"/>
            <a:ext cx="4902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[dans] G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J.Y. Blaise, I.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Dudek, 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Anchoring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unsorted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e-sources about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heritage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artefacts in </a:t>
            </a:r>
            <a:r>
              <a:rPr lang="fr-FR" altLang="fr-FR" sz="1000" i="1" dirty="0" err="1">
                <a:solidFill>
                  <a:srgbClr val="989898"/>
                </a:solidFill>
                <a:latin typeface="Calibri" panose="020F0502020204030204" pitchFamily="34" charset="0"/>
              </a:rPr>
              <a:t>space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i="1" dirty="0" smtClean="0">
                <a:solidFill>
                  <a:srgbClr val="989898"/>
                </a:solidFill>
                <a:latin typeface="Calibri" panose="020F0502020204030204" pitchFamily="34" charset="0"/>
              </a:rPr>
              <a:t>time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ITN-DCH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Final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Conference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proceedings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 Lecture Notes in Computer Science (LNCS), Volume: 10605, Ed. M.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Ioannides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Springer-Nature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0400" y="393700"/>
            <a:ext cx="58769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&gt; travail de contextualisation / mise en comparaison multifactorielle </a:t>
            </a:r>
          </a:p>
        </p:txBody>
      </p:sp>
      <p:pic>
        <p:nvPicPr>
          <p:cNvPr id="16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463"/>
            <a:ext cx="91440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6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</TotalTime>
  <Words>321</Words>
  <Application>Microsoft Office PowerPoint</Application>
  <PresentationFormat>Affichage à l'écran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672</cp:revision>
  <dcterms:created xsi:type="dcterms:W3CDTF">2014-07-04T08:23:44Z</dcterms:created>
  <dcterms:modified xsi:type="dcterms:W3CDTF">2021-11-22T15:53:13Z</dcterms:modified>
</cp:coreProperties>
</file>