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8378" autoAdjust="0"/>
  </p:normalViewPr>
  <p:slideViewPr>
    <p:cSldViewPr snapToGrid="0">
      <p:cViewPr>
        <p:scale>
          <a:sx n="66" d="100"/>
          <a:sy n="66" d="100"/>
        </p:scale>
        <p:origin x="538" y="-53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23/11/2021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21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35814" y="5716733"/>
            <a:ext cx="5783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M.Friendly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Daniel J. Denis </a:t>
            </a:r>
          </a:p>
          <a:p>
            <a:pPr algn="r"/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« Milestones in the history of thematic cartography, Statistical Graphics , and Data Visualisation  »</a:t>
            </a: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://www.datavis.ca/milestones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/&gt;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613514" y="5309293"/>
            <a:ext cx="64055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Configurations successives des taches solaires 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Christopher Scheiner (1611)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2671763" y="301625"/>
            <a:ext cx="640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Observations récurrentes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(série 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temporelle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)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365125" y="1107874"/>
            <a:ext cx="4613275" cy="4548188"/>
            <a:chOff x="201" y="990"/>
            <a:chExt cx="2321" cy="2288"/>
          </a:xfrm>
        </p:grpSpPr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01" y="3115"/>
              <a:ext cx="2321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GB" altLang="fr-FR" sz="1000" i="1"/>
                <a:t>.</a:t>
              </a:r>
            </a:p>
          </p:txBody>
        </p:sp>
        <p:pic>
          <p:nvPicPr>
            <p:cNvPr id="12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" y="990"/>
              <a:ext cx="2097" cy="2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35814" y="5716733"/>
            <a:ext cx="5783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M.Friendly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Daniel J. Denis </a:t>
            </a:r>
          </a:p>
          <a:p>
            <a:pPr algn="r"/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« Milestones in the history of thematic cartography, Statistical Graphics , and Data Visualisation  »</a:t>
            </a: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://www.datavis.ca/milestones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/&gt;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613514" y="5309293"/>
            <a:ext cx="64055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Configurations successives des taches solaires 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Christopher Scheiner (1611)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2671763" y="301625"/>
            <a:ext cx="640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Observations récurrentes 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(série 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temporelle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)</a:t>
            </a: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365125" y="1107874"/>
            <a:ext cx="4613275" cy="4548188"/>
            <a:chOff x="201" y="990"/>
            <a:chExt cx="2321" cy="2288"/>
          </a:xfrm>
        </p:grpSpPr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01" y="3115"/>
              <a:ext cx="2321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GB" altLang="fr-FR" sz="1000" i="1"/>
                <a:t>.</a:t>
              </a:r>
            </a:p>
          </p:txBody>
        </p:sp>
        <p:pic>
          <p:nvPicPr>
            <p:cNvPr id="12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" y="990"/>
              <a:ext cx="2097" cy="2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Ellipse 1"/>
          <p:cNvSpPr/>
          <p:nvPr/>
        </p:nvSpPr>
        <p:spPr>
          <a:xfrm rot="19670533">
            <a:off x="969644" y="1251584"/>
            <a:ext cx="400050" cy="368300"/>
          </a:xfrm>
          <a:prstGeom prst="ellipse">
            <a:avLst/>
          </a:prstGeom>
          <a:noFill/>
          <a:ln w="254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0" name="Ellipse 19"/>
          <p:cNvSpPr/>
          <p:nvPr/>
        </p:nvSpPr>
        <p:spPr>
          <a:xfrm rot="20594733">
            <a:off x="2138143" y="1415414"/>
            <a:ext cx="400050" cy="368300"/>
          </a:xfrm>
          <a:prstGeom prst="ellipse">
            <a:avLst/>
          </a:prstGeom>
          <a:noFill/>
          <a:ln w="254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1" name="Ellipse 20"/>
          <p:cNvSpPr/>
          <p:nvPr/>
        </p:nvSpPr>
        <p:spPr>
          <a:xfrm rot="21430199">
            <a:off x="3220692" y="1455606"/>
            <a:ext cx="400050" cy="368300"/>
          </a:xfrm>
          <a:prstGeom prst="ellipse">
            <a:avLst/>
          </a:prstGeom>
          <a:noFill/>
          <a:ln w="254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2" name="Ellipse 21"/>
          <p:cNvSpPr/>
          <p:nvPr/>
        </p:nvSpPr>
        <p:spPr>
          <a:xfrm rot="19670533">
            <a:off x="905891" y="1884632"/>
            <a:ext cx="230723" cy="190714"/>
          </a:xfrm>
          <a:prstGeom prst="ellipse">
            <a:avLst/>
          </a:prstGeom>
          <a:noFill/>
          <a:ln w="254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3" name="Ellipse 22"/>
          <p:cNvSpPr/>
          <p:nvPr/>
        </p:nvSpPr>
        <p:spPr>
          <a:xfrm rot="20946908">
            <a:off x="1812809" y="1853627"/>
            <a:ext cx="230723" cy="190714"/>
          </a:xfrm>
          <a:prstGeom prst="ellipse">
            <a:avLst/>
          </a:prstGeom>
          <a:noFill/>
          <a:ln w="254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7" name="Ellipse 26"/>
          <p:cNvSpPr/>
          <p:nvPr/>
        </p:nvSpPr>
        <p:spPr>
          <a:xfrm rot="20946908">
            <a:off x="2866435" y="1769207"/>
            <a:ext cx="230723" cy="190714"/>
          </a:xfrm>
          <a:prstGeom prst="ellipse">
            <a:avLst/>
          </a:prstGeom>
          <a:noFill/>
          <a:ln w="254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Arc 16"/>
          <p:cNvSpPr/>
          <p:nvPr/>
        </p:nvSpPr>
        <p:spPr>
          <a:xfrm>
            <a:off x="1660779" y="566399"/>
            <a:ext cx="961608" cy="961608"/>
          </a:xfrm>
          <a:prstGeom prst="arc">
            <a:avLst/>
          </a:prstGeom>
          <a:noFill/>
          <a:ln w="25400" cap="flat">
            <a:solidFill>
              <a:srgbClr val="0070C0"/>
            </a:solidFill>
            <a:miter lim="400000"/>
            <a:headEnd type="none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Arc 29"/>
          <p:cNvSpPr/>
          <p:nvPr/>
        </p:nvSpPr>
        <p:spPr>
          <a:xfrm>
            <a:off x="3862444" y="566399"/>
            <a:ext cx="961608" cy="961608"/>
          </a:xfrm>
          <a:prstGeom prst="arc">
            <a:avLst/>
          </a:prstGeom>
          <a:noFill/>
          <a:ln w="25400" cap="flat">
            <a:solidFill>
              <a:srgbClr val="0070C0"/>
            </a:solidFill>
            <a:miter lim="400000"/>
            <a:headEnd type="arrow"/>
            <a:tailEnd type="non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Ellipse 30"/>
          <p:cNvSpPr/>
          <p:nvPr/>
        </p:nvSpPr>
        <p:spPr>
          <a:xfrm rot="19670533">
            <a:off x="4200588" y="1239392"/>
            <a:ext cx="400050" cy="368300"/>
          </a:xfrm>
          <a:prstGeom prst="ellipse">
            <a:avLst/>
          </a:prstGeom>
          <a:noFill/>
          <a:ln w="254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2" name="Ellipse 31"/>
          <p:cNvSpPr/>
          <p:nvPr/>
        </p:nvSpPr>
        <p:spPr>
          <a:xfrm rot="19670533">
            <a:off x="4143285" y="1814239"/>
            <a:ext cx="230723" cy="190714"/>
          </a:xfrm>
          <a:prstGeom prst="ellipse">
            <a:avLst/>
          </a:prstGeom>
          <a:noFill/>
          <a:ln w="254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5742940" y="2576453"/>
            <a:ext cx="285957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en-GB" altLang="fr-FR" sz="1200" dirty="0" smtClean="0">
                <a:latin typeface="Calibri" panose="020F0502020204030204" pitchFamily="34" charset="0"/>
              </a:rPr>
              <a:t>Motifs </a:t>
            </a:r>
            <a:r>
              <a:rPr lang="en-GB" altLang="fr-FR" sz="1200" dirty="0" err="1" smtClean="0">
                <a:latin typeface="Calibri" panose="020F0502020204030204" pitchFamily="34" charset="0"/>
              </a:rPr>
              <a:t>persistants</a:t>
            </a:r>
            <a:endParaRPr lang="en-GB" altLang="fr-FR" sz="1200" dirty="0" smtClean="0">
              <a:latin typeface="Calibri" panose="020F0502020204030204" pitchFamily="34" charset="0"/>
            </a:endParaRPr>
          </a:p>
          <a:p>
            <a:pPr algn="just"/>
            <a:endParaRPr lang="en-GB" altLang="fr-FR" sz="1200" dirty="0">
              <a:latin typeface="Calibri" panose="020F0502020204030204" pitchFamily="34" charset="0"/>
            </a:endParaRPr>
          </a:p>
          <a:p>
            <a:pPr algn="just"/>
            <a:r>
              <a:rPr lang="en-GB" altLang="fr-FR" sz="1200" dirty="0" err="1" smtClean="0">
                <a:latin typeface="Calibri" panose="020F0502020204030204" pitchFamily="34" charset="0"/>
              </a:rPr>
              <a:t>Mouvements</a:t>
            </a:r>
            <a:r>
              <a:rPr lang="en-GB" altLang="fr-FR" sz="1200" dirty="0" smtClean="0">
                <a:latin typeface="Calibri" panose="020F0502020204030204" pitchFamily="34" charset="0"/>
              </a:rPr>
              <a:t> de rotation</a:t>
            </a:r>
          </a:p>
          <a:p>
            <a:pPr algn="just"/>
            <a:endParaRPr lang="en-GB" altLang="fr-FR" sz="1200" dirty="0" smtClean="0">
              <a:latin typeface="Calibri" panose="020F0502020204030204" pitchFamily="34" charset="0"/>
            </a:endParaRPr>
          </a:p>
          <a:p>
            <a:endParaRPr lang="en-GB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&gt; </a:t>
            </a:r>
            <a:r>
              <a:rPr lang="en-GB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Une</a:t>
            </a:r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série</a:t>
            </a:r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en-GB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ou</a:t>
            </a:r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quatre</a:t>
            </a:r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séries</a:t>
            </a:r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?</a:t>
            </a:r>
            <a:endParaRPr lang="en-GB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/>
            </a:r>
            <a:b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</a:b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742940" y="1601716"/>
            <a:ext cx="28595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just"/>
            <a:r>
              <a:rPr lang="en-GB" altLang="fr-FR" sz="1200" i="1" dirty="0" smtClean="0">
                <a:latin typeface="Calibri" panose="020F0502020204030204" pitchFamily="34" charset="0"/>
              </a:rPr>
              <a:t>Temps entre observations suppose constant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549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4281</TotalTime>
  <Words>104</Words>
  <Application>Microsoft Office PowerPoint</Application>
  <PresentationFormat>Affichage à l'écran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670</cp:revision>
  <dcterms:created xsi:type="dcterms:W3CDTF">2014-07-04T08:23:44Z</dcterms:created>
  <dcterms:modified xsi:type="dcterms:W3CDTF">2021-11-23T08:48:19Z</dcterms:modified>
</cp:coreProperties>
</file>