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3" r:id="rId2"/>
    <p:sldId id="266" r:id="rId3"/>
    <p:sldId id="265" r:id="rId4"/>
    <p:sldId id="267" r:id="rId5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80808"/>
    <a:srgbClr val="008A3E"/>
    <a:srgbClr val="585650"/>
    <a:srgbClr val="A40202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1210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22/11/2021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948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894856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15125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71438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981825" y="4743926"/>
            <a:ext cx="203725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Post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History</a:t>
            </a:r>
            <a:endParaRPr lang="fr-FR" altLang="fr-FR" sz="1600" i="1" dirty="0" smtClean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Fernanda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B.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Viégas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danah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Boyd David H. Nguyen Jeffrey Potter Judith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Donath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 (2004)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95"/>
          <a:stretch>
            <a:fillRect/>
          </a:stretch>
        </p:blipFill>
        <p:spPr bwMode="auto">
          <a:xfrm>
            <a:off x="14288" y="282575"/>
            <a:ext cx="7083425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2"/>
          <p:cNvSpPr>
            <a:spLocks noChangeArrowheads="1"/>
          </p:cNvSpPr>
          <p:nvPr/>
        </p:nvSpPr>
        <p:spPr bwMode="auto">
          <a:xfrm>
            <a:off x="6963019" y="408792"/>
            <a:ext cx="207486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Analyse de Mèls</a:t>
            </a:r>
          </a:p>
          <a:p>
            <a:pPr algn="r">
              <a:defRPr/>
            </a:pP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(Quantités par jour, type – i.e. envoi direct, envoi multiple, listes)</a:t>
            </a:r>
          </a:p>
          <a:p>
            <a:pPr algn="r">
              <a:defRPr/>
            </a:pP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1 carré = 1 jour, </a:t>
            </a:r>
          </a:p>
          <a:p>
            <a:pPr algn="r">
              <a:defRPr/>
            </a:pP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une ligne= une semaine;</a:t>
            </a:r>
          </a:p>
          <a:p>
            <a:pPr algn="r">
              <a:defRPr/>
            </a:pP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Surface du carré = nombre de mails;</a:t>
            </a:r>
          </a:p>
          <a:p>
            <a:pPr algn="r">
              <a:defRPr/>
            </a:pP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Couleur = type (le plus clair le plus « direct </a:t>
            </a: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», fait la différence entre mèls reçus de personnes / de listes </a:t>
            </a:r>
            <a:r>
              <a:rPr lang="fr-FR" altLang="fr-FR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etc.</a:t>
            </a: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).</a:t>
            </a: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-85725" y="6064250"/>
            <a:ext cx="91630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Digital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Artifacts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for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Remembering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and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Storytelling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PostHistory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and Social Network Fragments</a:t>
            </a:r>
          </a:p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://alumni.media.mit.edu/~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fviegas/papers/posthistory_snf.pdf&gt;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723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7" name="Text Box 22"/>
          <p:cNvSpPr txBox="1">
            <a:spLocks noChangeArrowheads="1"/>
          </p:cNvSpPr>
          <p:nvPr/>
        </p:nvSpPr>
        <p:spPr bwMode="auto">
          <a:xfrm>
            <a:off x="14289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Dudek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553" y="6443461"/>
            <a:ext cx="316523" cy="321247"/>
          </a:xfrm>
          <a:prstGeom prst="rect">
            <a:avLst/>
          </a:prstGeom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981825" y="4743926"/>
            <a:ext cx="203725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Post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History</a:t>
            </a:r>
            <a:endParaRPr lang="fr-FR" altLang="fr-FR" sz="1600" i="1" dirty="0" smtClean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Fernanda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B.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Viégas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danah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Boyd David H. Nguyen Jeffrey Potter Judith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Donath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 (2004)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95"/>
          <a:stretch>
            <a:fillRect/>
          </a:stretch>
        </p:blipFill>
        <p:spPr bwMode="auto">
          <a:xfrm>
            <a:off x="14288" y="282575"/>
            <a:ext cx="7083425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2"/>
          <p:cNvSpPr>
            <a:spLocks noChangeArrowheads="1"/>
          </p:cNvSpPr>
          <p:nvPr/>
        </p:nvSpPr>
        <p:spPr bwMode="auto">
          <a:xfrm>
            <a:off x="6963019" y="1270567"/>
            <a:ext cx="207486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Analyse de Mèls</a:t>
            </a:r>
          </a:p>
          <a:p>
            <a:pPr algn="r">
              <a:defRPr/>
            </a:pP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endParaRPr lang="fr-FR" altLang="fr-FR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Carré </a:t>
            </a: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jaunes </a:t>
            </a: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= </a:t>
            </a: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soulignent les contacts </a:t>
            </a: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avec </a:t>
            </a: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une personne spécifique, personne </a:t>
            </a: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sélectionnée en partie droite de l’interface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-85725" y="6064250"/>
            <a:ext cx="91630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Digital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Artifacts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for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Remembering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and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Storytelling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PostHistory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and Social Network Fragments</a:t>
            </a:r>
          </a:p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://alumni.media.mit.edu/~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fviegas/papers/posthistory_snf.pdf&gt;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Connecteur droit avec flèche 2"/>
          <p:cNvCxnSpPr>
            <a:stCxn id="14" idx="2"/>
          </p:cNvCxnSpPr>
          <p:nvPr/>
        </p:nvCxnSpPr>
        <p:spPr>
          <a:xfrm flipH="1">
            <a:off x="1507787" y="1892030"/>
            <a:ext cx="2939374" cy="179961"/>
          </a:xfrm>
          <a:prstGeom prst="straightConnector1">
            <a:avLst/>
          </a:prstGeom>
          <a:noFill/>
          <a:ln w="25400" cap="flat">
            <a:solidFill>
              <a:srgbClr val="0070C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Oval 47"/>
          <p:cNvSpPr>
            <a:spLocks noChangeArrowheads="1"/>
          </p:cNvSpPr>
          <p:nvPr/>
        </p:nvSpPr>
        <p:spPr bwMode="auto">
          <a:xfrm>
            <a:off x="4447161" y="1673157"/>
            <a:ext cx="1608137" cy="437745"/>
          </a:xfrm>
          <a:prstGeom prst="ellipse">
            <a:avLst/>
          </a:prstGeom>
          <a:noFill/>
          <a:ln w="41275">
            <a:solidFill>
              <a:srgbClr val="306192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18085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981825" y="4743926"/>
            <a:ext cx="203725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Post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History</a:t>
            </a:r>
            <a:endParaRPr lang="fr-FR" altLang="fr-FR" sz="1600" i="1" dirty="0" smtClean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Fernanda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B.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Viégas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danah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Boyd David H. Nguyen Jeffrey Potter Judith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Donath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 (2004)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95"/>
          <a:stretch>
            <a:fillRect/>
          </a:stretch>
        </p:blipFill>
        <p:spPr bwMode="auto">
          <a:xfrm>
            <a:off x="14288" y="282575"/>
            <a:ext cx="7083425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2"/>
          <p:cNvSpPr>
            <a:spLocks noChangeArrowheads="1"/>
          </p:cNvSpPr>
          <p:nvPr/>
        </p:nvSpPr>
        <p:spPr bwMode="auto">
          <a:xfrm>
            <a:off x="6963019" y="491044"/>
            <a:ext cx="20748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Analyse de </a:t>
            </a: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Mèls</a:t>
            </a: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-85725" y="6064250"/>
            <a:ext cx="91630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Digital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Artifacts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for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Remembering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and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Storytelling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PostHistory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and Social Network Fragments</a:t>
            </a:r>
          </a:p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://alumni.media.mit.edu/~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fviegas/papers/posthistory_snf.pdf&gt;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 Box 46"/>
          <p:cNvSpPr txBox="1">
            <a:spLocks noChangeArrowheads="1"/>
          </p:cNvSpPr>
          <p:nvPr/>
        </p:nvSpPr>
        <p:spPr bwMode="auto">
          <a:xfrm>
            <a:off x="6008076" y="1355015"/>
            <a:ext cx="2852738" cy="107721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600" i="1" dirty="0">
                <a:solidFill>
                  <a:srgbClr val="A40202"/>
                </a:solidFill>
                <a:latin typeface="Calibri" panose="020F0502020204030204" pitchFamily="34" charset="0"/>
              </a:rPr>
              <a:t>Extraction d’un motif: échanges </a:t>
            </a:r>
            <a:r>
              <a:rPr lang="fr-FR" altLang="fr-FR" sz="1600" i="1" dirty="0" smtClean="0">
                <a:solidFill>
                  <a:srgbClr val="A40202"/>
                </a:solidFill>
                <a:latin typeface="Calibri" panose="020F0502020204030204" pitchFamily="34" charset="0"/>
              </a:rPr>
              <a:t>nombreux avec une personne spécifique , </a:t>
            </a:r>
            <a:r>
              <a:rPr lang="fr-FR" altLang="fr-FR" sz="1600" i="1" dirty="0">
                <a:solidFill>
                  <a:srgbClr val="A40202"/>
                </a:solidFill>
                <a:latin typeface="Calibri" panose="020F0502020204030204" pitchFamily="34" charset="0"/>
              </a:rPr>
              <a:t>sur une courte </a:t>
            </a:r>
            <a:r>
              <a:rPr lang="fr-FR" altLang="fr-FR" sz="1600" i="1" dirty="0" smtClean="0">
                <a:solidFill>
                  <a:srgbClr val="A40202"/>
                </a:solidFill>
                <a:latin typeface="Calibri" panose="020F0502020204030204" pitchFamily="34" charset="0"/>
              </a:rPr>
              <a:t>durée (env. 6 semaines)</a:t>
            </a:r>
            <a:endParaRPr lang="fr-FR" altLang="fr-FR" sz="1600" i="1" dirty="0">
              <a:solidFill>
                <a:srgbClr val="A40202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val 47"/>
          <p:cNvSpPr>
            <a:spLocks noChangeArrowheads="1"/>
          </p:cNvSpPr>
          <p:nvPr/>
        </p:nvSpPr>
        <p:spPr bwMode="auto">
          <a:xfrm>
            <a:off x="176433" y="1498600"/>
            <a:ext cx="1608137" cy="1589087"/>
          </a:xfrm>
          <a:prstGeom prst="ellipse">
            <a:avLst/>
          </a:prstGeom>
          <a:solidFill>
            <a:srgbClr val="FFFFFF">
              <a:alpha val="32000"/>
            </a:srgbClr>
          </a:solidFill>
          <a:ln w="41275">
            <a:solidFill>
              <a:srgbClr val="306192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13" name="Text Box 48"/>
          <p:cNvSpPr txBox="1">
            <a:spLocks noChangeArrowheads="1"/>
          </p:cNvSpPr>
          <p:nvPr/>
        </p:nvSpPr>
        <p:spPr bwMode="auto">
          <a:xfrm>
            <a:off x="7720390" y="2918886"/>
            <a:ext cx="148907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600" i="1" dirty="0">
                <a:solidFill>
                  <a:srgbClr val="A40202"/>
                </a:solidFill>
                <a:latin typeface="Calibri" panose="020F0502020204030204" pitchFamily="34" charset="0"/>
              </a:rPr>
              <a:t>Hypothèse: </a:t>
            </a:r>
          </a:p>
          <a:p>
            <a:r>
              <a:rPr lang="fr-FR" altLang="fr-FR" sz="1600" i="1" dirty="0">
                <a:solidFill>
                  <a:srgbClr val="A40202"/>
                </a:solidFill>
                <a:latin typeface="Calibri" panose="020F0502020204030204" pitchFamily="34" charset="0"/>
              </a:rPr>
              <a:t>Stagiaire?</a:t>
            </a:r>
          </a:p>
        </p:txBody>
      </p:sp>
      <p:sp>
        <p:nvSpPr>
          <p:cNvPr id="14" name="Line 49"/>
          <p:cNvSpPr>
            <a:spLocks noChangeShapeType="1"/>
          </p:cNvSpPr>
          <p:nvPr/>
        </p:nvSpPr>
        <p:spPr bwMode="auto">
          <a:xfrm>
            <a:off x="7191752" y="3298298"/>
            <a:ext cx="357188" cy="0"/>
          </a:xfrm>
          <a:prstGeom prst="line">
            <a:avLst/>
          </a:prstGeom>
          <a:noFill/>
          <a:ln w="19050" cmpd="dbl">
            <a:solidFill>
              <a:srgbClr val="A402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216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981825" y="4743926"/>
            <a:ext cx="203725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Post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History</a:t>
            </a:r>
            <a:endParaRPr lang="fr-FR" altLang="fr-FR" sz="1600" i="1" dirty="0" smtClean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Fernanda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B.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Viégas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danah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Boyd David H. Nguyen Jeffrey Potter Judith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Donath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 (2004)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95"/>
          <a:stretch>
            <a:fillRect/>
          </a:stretch>
        </p:blipFill>
        <p:spPr bwMode="auto">
          <a:xfrm>
            <a:off x="14288" y="282575"/>
            <a:ext cx="7083425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2"/>
          <p:cNvSpPr>
            <a:spLocks noChangeArrowheads="1"/>
          </p:cNvSpPr>
          <p:nvPr/>
        </p:nvSpPr>
        <p:spPr bwMode="auto">
          <a:xfrm>
            <a:off x="6963019" y="491044"/>
            <a:ext cx="20748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Analyse de </a:t>
            </a: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Mèls</a:t>
            </a: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-85725" y="6064250"/>
            <a:ext cx="91630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Digital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Artifacts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for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Remembering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and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Storytelling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PostHistory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and Social Network Fragments</a:t>
            </a:r>
          </a:p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://alumni.media.mit.edu/~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fviegas/papers/posthistory_snf.pdf&gt;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 Box 46"/>
          <p:cNvSpPr txBox="1">
            <a:spLocks noChangeArrowheads="1"/>
          </p:cNvSpPr>
          <p:nvPr/>
        </p:nvSpPr>
        <p:spPr bwMode="auto">
          <a:xfrm>
            <a:off x="6008076" y="1355015"/>
            <a:ext cx="2852738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600" i="1" dirty="0">
                <a:solidFill>
                  <a:srgbClr val="A40202"/>
                </a:solidFill>
                <a:latin typeface="Calibri" panose="020F0502020204030204" pitchFamily="34" charset="0"/>
              </a:rPr>
              <a:t>Extraction d’un motif: </a:t>
            </a:r>
            <a:r>
              <a:rPr lang="fr-FR" altLang="fr-FR" sz="1600" i="1" dirty="0" smtClean="0">
                <a:solidFill>
                  <a:srgbClr val="A40202"/>
                </a:solidFill>
                <a:latin typeface="Calibri" panose="020F0502020204030204" pitchFamily="34" charset="0"/>
              </a:rPr>
              <a:t>Méls indirects prépondérants sur 5 semaines</a:t>
            </a:r>
            <a:endParaRPr lang="fr-FR" altLang="fr-FR" sz="1600" i="1" dirty="0">
              <a:solidFill>
                <a:srgbClr val="A40202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val 47"/>
          <p:cNvSpPr>
            <a:spLocks noChangeArrowheads="1"/>
          </p:cNvSpPr>
          <p:nvPr/>
        </p:nvSpPr>
        <p:spPr bwMode="auto">
          <a:xfrm>
            <a:off x="121505" y="798821"/>
            <a:ext cx="1608137" cy="971613"/>
          </a:xfrm>
          <a:prstGeom prst="ellipse">
            <a:avLst/>
          </a:prstGeom>
          <a:solidFill>
            <a:srgbClr val="FFFFFF">
              <a:alpha val="32000"/>
            </a:srgbClr>
          </a:solidFill>
          <a:ln w="41275">
            <a:solidFill>
              <a:srgbClr val="306192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13" name="Text Box 48"/>
          <p:cNvSpPr txBox="1">
            <a:spLocks noChangeArrowheads="1"/>
          </p:cNvSpPr>
          <p:nvPr/>
        </p:nvSpPr>
        <p:spPr bwMode="auto">
          <a:xfrm>
            <a:off x="7530001" y="2918886"/>
            <a:ext cx="148907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600" i="1" dirty="0">
                <a:solidFill>
                  <a:srgbClr val="A40202"/>
                </a:solidFill>
                <a:latin typeface="Calibri" panose="020F0502020204030204" pitchFamily="34" charset="0"/>
              </a:rPr>
              <a:t>Hypothèse: </a:t>
            </a:r>
          </a:p>
          <a:p>
            <a:r>
              <a:rPr lang="fr-FR" altLang="fr-FR" sz="1600" i="1" dirty="0" smtClean="0">
                <a:solidFill>
                  <a:srgbClr val="A40202"/>
                </a:solidFill>
                <a:latin typeface="Calibri" panose="020F0502020204030204" pitchFamily="34" charset="0"/>
              </a:rPr>
              <a:t>Vacances ?</a:t>
            </a:r>
            <a:endParaRPr lang="fr-FR" altLang="fr-FR" sz="1600" i="1" dirty="0">
              <a:solidFill>
                <a:srgbClr val="A40202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Line 49"/>
          <p:cNvSpPr>
            <a:spLocks noChangeShapeType="1"/>
          </p:cNvSpPr>
          <p:nvPr/>
        </p:nvSpPr>
        <p:spPr bwMode="auto">
          <a:xfrm>
            <a:off x="7097713" y="3298298"/>
            <a:ext cx="357188" cy="0"/>
          </a:xfrm>
          <a:prstGeom prst="line">
            <a:avLst/>
          </a:prstGeom>
          <a:noFill/>
          <a:ln w="19050" cmpd="dbl">
            <a:solidFill>
              <a:srgbClr val="A402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801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4268</TotalTime>
  <Words>343</Words>
  <Application>Microsoft Office PowerPoint</Application>
  <PresentationFormat>Affichage à l'écran (4:3)</PresentationFormat>
  <Paragraphs>51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670</cp:revision>
  <dcterms:created xsi:type="dcterms:W3CDTF">2014-07-04T08:23:44Z</dcterms:created>
  <dcterms:modified xsi:type="dcterms:W3CDTF">2021-11-22T14:30:23Z</dcterms:modified>
</cp:coreProperties>
</file>