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650"/>
    <a:srgbClr val="A40202"/>
    <a:srgbClr val="FFFFFF"/>
    <a:srgbClr val="080808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7" autoAdjust="0"/>
    <p:restoredTop sz="98378" autoAdjust="0"/>
  </p:normalViewPr>
  <p:slideViewPr>
    <p:cSldViewPr snapToGrid="0">
      <p:cViewPr varScale="1">
        <p:scale>
          <a:sx n="79" d="100"/>
          <a:sy n="79" d="100"/>
        </p:scale>
        <p:origin x="427" y="82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26/11/2021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508582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534094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233988" y="6196503"/>
            <a:ext cx="38433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www.visual-literacy.org/periodic_table/periodic_table.pdf&gt;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466725" y="5314950"/>
            <a:ext cx="86106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en-US" altLang="fr-FR" sz="1600" i="1">
              <a:solidFill>
                <a:srgbClr val="3E3D2A"/>
              </a:solidFill>
              <a:latin typeface="Calibri" panose="020F0502020204030204" pitchFamily="34" charset="0"/>
            </a:endParaRPr>
          </a:p>
          <a:p>
            <a:pPr algn="r"/>
            <a:r>
              <a:rPr lang="en-US" altLang="fr-FR" sz="1600" i="1">
                <a:solidFill>
                  <a:srgbClr val="3E3D2A"/>
                </a:solidFill>
                <a:latin typeface="Calibri" panose="020F0502020204030204" pitchFamily="34" charset="0"/>
              </a:rPr>
              <a:t>Periodic Table of visualization Methods </a:t>
            </a:r>
          </a:p>
          <a:p>
            <a:pPr algn="r"/>
            <a:r>
              <a:rPr lang="en-US" altLang="fr-FR" sz="1600" i="1">
                <a:solidFill>
                  <a:srgbClr val="3E3D2A"/>
                </a:solidFill>
                <a:latin typeface="Calibri" panose="020F0502020204030204" pitchFamily="34" charset="0"/>
              </a:rPr>
              <a:t>Ralph Lengler &amp; Martin J. Eppler (2007)</a:t>
            </a:r>
          </a:p>
        </p:txBody>
      </p:sp>
      <p:pic>
        <p:nvPicPr>
          <p:cNvPr id="20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" y="989013"/>
            <a:ext cx="8921750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Catégorisation, classification</a:t>
            </a:r>
          </a:p>
        </p:txBody>
      </p:sp>
      <p:sp>
        <p:nvSpPr>
          <p:cNvPr id="11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8766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822970" y="6196503"/>
            <a:ext cx="525435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&lt;https://www.tdg.ch/savoirs/tableau-periodique-elements-fete-150-ans/story/30219244&gt;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Espace réservé du texte 2"/>
          <p:cNvSpPr>
            <a:spLocks/>
          </p:cNvSpPr>
          <p:nvPr/>
        </p:nvSpPr>
        <p:spPr bwMode="auto">
          <a:xfrm>
            <a:off x="3146425" y="301625"/>
            <a:ext cx="5930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Catégorisation, classification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330740" y="5312076"/>
            <a:ext cx="87465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S’appuie sur l</a:t>
            </a:r>
            <a:r>
              <a:rPr 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e </a:t>
            </a:r>
            <a:r>
              <a:rPr 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tableau périodique des éléments, classification imaginée en 1869 par </a:t>
            </a:r>
            <a:r>
              <a:rPr 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Dmitri</a:t>
            </a:r>
            <a:r>
              <a:rPr 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Ivanovitch </a:t>
            </a:r>
            <a:r>
              <a:rPr lang="fr-FR" sz="1600" i="1">
                <a:solidFill>
                  <a:srgbClr val="3E3D2A"/>
                </a:solidFill>
                <a:latin typeface="Calibri" panose="020F0502020204030204" pitchFamily="34" charset="0"/>
              </a:rPr>
              <a:t>Mendeleïev</a:t>
            </a:r>
            <a:r>
              <a:rPr lang="fr-FR" sz="1600" i="1" smtClean="0">
                <a:solidFill>
                  <a:srgbClr val="3E3D2A"/>
                </a:solidFill>
                <a:latin typeface="Calibri" panose="020F0502020204030204" pitchFamily="34" charset="0"/>
              </a:rPr>
              <a:t>. Extrait </a:t>
            </a:r>
            <a:r>
              <a:rPr 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de la Tribune de Genève« La </a:t>
            </a:r>
            <a:r>
              <a:rPr 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Table de Mendeleïev rassemble les éléments en fonction de leur masse atomique, dont découlent en partie leurs propriétés chimiques</a:t>
            </a:r>
            <a:r>
              <a:rPr 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. </a:t>
            </a:r>
            <a:r>
              <a:rPr 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»</a:t>
            </a:r>
            <a:endParaRPr 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22" b="11083"/>
          <a:stretch/>
        </p:blipFill>
        <p:spPr>
          <a:xfrm>
            <a:off x="136187" y="783623"/>
            <a:ext cx="8346332" cy="4332989"/>
          </a:xfrm>
          <a:prstGeom prst="rect">
            <a:avLst/>
          </a:prstGeom>
        </p:spPr>
      </p:pic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2591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4190</TotalTime>
  <Words>93</Words>
  <Application>Microsoft Office PowerPoint</Application>
  <PresentationFormat>Affichage à l'écran (4:3)</PresentationFormat>
  <Paragraphs>14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Gill Sans Light</vt:lpstr>
      <vt:lpstr>Showroom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641</cp:revision>
  <dcterms:created xsi:type="dcterms:W3CDTF">2014-07-04T08:23:44Z</dcterms:created>
  <dcterms:modified xsi:type="dcterms:W3CDTF">2021-11-26T19:15:29Z</dcterms:modified>
</cp:coreProperties>
</file>