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8A3E"/>
    <a:srgbClr val="FFFFFF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8378" autoAdjust="0"/>
  </p:normalViewPr>
  <p:slideViewPr>
    <p:cSldViewPr snapToGrid="0">
      <p:cViewPr varScale="1">
        <p:scale>
          <a:sx n="84" d="100"/>
          <a:sy n="84" d="100"/>
        </p:scale>
        <p:origin x="1224" y="86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28/11/2021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14721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9539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7022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5" descr="Choropleth map and Treemap pop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58763"/>
            <a:ext cx="4741862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00675" y="5197374"/>
            <a:ext cx="3618401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Treemap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- Ratio of children in the European OECD member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countries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Sara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Johansson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(c. 2010)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en-GB" altLang="fr-FR" sz="9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ncva.itn.liu.se/research?l=en&gt;</a:t>
            </a:r>
            <a:endParaRPr lang="en-GB" altLang="fr-FR" sz="9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5724525" y="1201787"/>
            <a:ext cx="319087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 eaLnBrk="1" hangingPunct="1"/>
            <a:r>
              <a:rPr lang="en-GB" altLang="fr-FR" sz="1400" i="1" dirty="0" smtClean="0">
                <a:latin typeface="Calibri" panose="020F0502020204030204" pitchFamily="34" charset="0"/>
              </a:rPr>
              <a:t>Ratio of children in the European OECD member countries. The colour of each region represents the percentage of the total population that falls within the 0-14 age group. </a:t>
            </a:r>
          </a:p>
          <a:p>
            <a:pPr algn="just" eaLnBrk="1" hangingPunct="1"/>
            <a:r>
              <a:rPr lang="en-GB" altLang="fr-FR" sz="1400" i="1" dirty="0" smtClean="0">
                <a:latin typeface="Calibri" panose="020F0502020204030204" pitchFamily="34" charset="0"/>
              </a:rPr>
              <a:t>Size in the </a:t>
            </a:r>
            <a:r>
              <a:rPr lang="en-GB" altLang="fr-FR" sz="1400" i="1" dirty="0" err="1" smtClean="0">
                <a:latin typeface="Calibri" panose="020F0502020204030204" pitchFamily="34" charset="0"/>
              </a:rPr>
              <a:t>Treemap</a:t>
            </a:r>
            <a:r>
              <a:rPr lang="en-GB" altLang="fr-FR" sz="1400" i="1" dirty="0" smtClean="0">
                <a:latin typeface="Calibri" panose="020F0502020204030204" pitchFamily="34" charset="0"/>
              </a:rPr>
              <a:t> shows the size of the total population</a:t>
            </a:r>
            <a:r>
              <a:rPr lang="en-GB" altLang="fr-FR" sz="1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117431" y="393499"/>
            <a:ext cx="3009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Démographie (espace, quantités)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5" descr="Choropleth map and Treemap pop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58763"/>
            <a:ext cx="4741862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00675" y="5197374"/>
            <a:ext cx="3618401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Treemap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- Ratio of children in the European OECD member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countries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Sara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Johansson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(c. 2010)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en-GB" altLang="fr-FR" sz="9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ncva.itn.liu.se/research?l=en&gt;</a:t>
            </a:r>
            <a:endParaRPr lang="en-GB" altLang="fr-FR" sz="9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117431" y="393499"/>
            <a:ext cx="3009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Démographie (espace, quantités)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 flipH="1">
            <a:off x="1846579" y="2041525"/>
            <a:ext cx="4253389" cy="1530731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258719" y="1567757"/>
            <a:ext cx="27603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Un rectangle = un pays, redécoupé en régions. </a:t>
            </a:r>
          </a:p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Taille du rectangle « pays » et des sous-rectangles  = population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58788" y="3319780"/>
            <a:ext cx="1387792" cy="153162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ym typeface="Gill Sans Light"/>
            </a:endParaRPr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 flipH="1" flipV="1">
            <a:off x="2442396" y="1909089"/>
            <a:ext cx="3675034" cy="92749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68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5" descr="Choropleth map and Treemap pop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58763"/>
            <a:ext cx="4741862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00675" y="5197374"/>
            <a:ext cx="3618401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Treemap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- Ratio of children in the European OECD member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countries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Sara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Johansson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(c. 2010)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en-GB" altLang="fr-FR" sz="9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ncva.itn.liu.se/research?l=en&gt;</a:t>
            </a:r>
            <a:endParaRPr lang="en-GB" altLang="fr-FR" sz="9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117431" y="393499"/>
            <a:ext cx="3009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Démographie (espace, quantités)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 flipH="1">
            <a:off x="1864041" y="3527034"/>
            <a:ext cx="4253389" cy="1530731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197759" y="3165891"/>
            <a:ext cx="27603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Tendances inverses entre pays</a:t>
            </a:r>
            <a:endParaRPr lang="fr-FR" altLang="fr-FR" sz="1400" dirty="0" smtClean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8788" y="3319780"/>
            <a:ext cx="1387792" cy="153162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ym typeface="Gill Sans Light"/>
            </a:endParaRPr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 flipH="1" flipV="1">
            <a:off x="2442396" y="1909088"/>
            <a:ext cx="3675034" cy="1170559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8788" y="4911841"/>
            <a:ext cx="1387792" cy="1321319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ym typeface="Gill Sans Light"/>
            </a:endParaRPr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>
            <a:off x="1864039" y="3525098"/>
            <a:ext cx="4253390" cy="736931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 flipH="1" flipV="1">
            <a:off x="3960969" y="2880531"/>
            <a:ext cx="2156460" cy="199115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0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5" descr="Choropleth map and Treemap pop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58763"/>
            <a:ext cx="4741862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00675" y="5197374"/>
            <a:ext cx="3618401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Treemap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- Ratio of children in the European OECD member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countries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Sara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Johansson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(c. 2010)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en-GB" altLang="fr-FR" sz="9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en-GB" altLang="fr-FR" sz="9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ncva.itn.liu.se/research?l=en&gt;</a:t>
            </a:r>
            <a:endParaRPr lang="en-GB" altLang="fr-FR" sz="9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117431" y="393499"/>
            <a:ext cx="3009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Démographie (espace, quantités)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 flipH="1">
            <a:off x="4528185" y="3527035"/>
            <a:ext cx="1589243" cy="1427870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197759" y="3165891"/>
            <a:ext cx="27603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Contrastes à l’intérieur d’un pays</a:t>
            </a:r>
            <a:endParaRPr lang="fr-FR" altLang="fr-FR" sz="1400" dirty="0" smtClean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>
            <a:off x="4453889" y="3525099"/>
            <a:ext cx="1663538" cy="1062142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 flipH="1" flipV="1">
            <a:off x="1285874" y="2644140"/>
            <a:ext cx="4831554" cy="435506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 flipH="1" flipV="1">
            <a:off x="1304924" y="2528998"/>
            <a:ext cx="4812503" cy="550647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67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261</Words>
  <Application>Microsoft Office PowerPoint</Application>
  <PresentationFormat>Affichage à l'écran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667</cp:revision>
  <dcterms:created xsi:type="dcterms:W3CDTF">2014-07-04T08:23:44Z</dcterms:created>
  <dcterms:modified xsi:type="dcterms:W3CDTF">2021-11-28T09:34:42Z</dcterms:modified>
</cp:coreProperties>
</file>