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427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22/11/2021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0294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4203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3733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82575"/>
            <a:ext cx="4591050" cy="6288088"/>
          </a:xfrm>
          <a:prstGeom prst="rect">
            <a:avLst/>
          </a:prstGeom>
          <a:noFill/>
          <a:ln>
            <a:noFill/>
          </a:ln>
          <a:effectLst>
            <a:outerShdw blurRad="50800" dist="88900" dir="3000000" algn="ctr" rotWithShape="0">
              <a:schemeClr val="tx1">
                <a:alpha val="2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610225" y="4987277"/>
            <a:ext cx="34671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Diagramme des causes de mortalité au sein de l'armée en Orient (guerre de Crimée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)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F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Nightingale  (1856)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39050" y="393700"/>
            <a:ext cx="14382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cyclique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895850" y="6043411"/>
            <a:ext cx="418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melbourneblogger.blogspot.fr/2011/02/florence-nightingale-dedicated-but-no.html&gt;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3939" y="786606"/>
            <a:ext cx="4275137" cy="55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Voir aussi: 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&lt;https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://fr.wikipedia.org/wiki/Florence_Nightingale#/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media/File:Nightingale-mortality.jpg&gt;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82575"/>
            <a:ext cx="4591050" cy="6288088"/>
          </a:xfrm>
          <a:prstGeom prst="rect">
            <a:avLst/>
          </a:prstGeom>
          <a:noFill/>
          <a:ln>
            <a:noFill/>
          </a:ln>
          <a:effectLst>
            <a:outerShdw blurRad="50800" dist="88900" dir="3000000" algn="ctr" rotWithShape="0">
              <a:schemeClr val="tx1">
                <a:alpha val="2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610225" y="4987277"/>
            <a:ext cx="34671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Diagramme des causes de mortalité au sein de l'armée en Orient (guerre de Crimée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)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F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Nightingale  (1856)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39050" y="393700"/>
            <a:ext cx="14382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cyclique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895850" y="6043411"/>
            <a:ext cx="418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melbourneblogger.blogspot.fr/2011/02/florence-nightingale-dedicated-but-no.html&gt;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3939" y="786606"/>
            <a:ext cx="4275137" cy="55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Voir aussi: 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&lt;https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://fr.wikipedia.org/wiki/Florence_Nightingale#/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media/File:Nightingale-mortality.jpg&gt;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Arc 1"/>
          <p:cNvSpPr/>
          <p:nvPr/>
        </p:nvSpPr>
        <p:spPr>
          <a:xfrm>
            <a:off x="973820" y="1412701"/>
            <a:ext cx="3279702" cy="3279702"/>
          </a:xfrm>
          <a:prstGeom prst="arc">
            <a:avLst>
              <a:gd name="adj1" fmla="val 19850449"/>
              <a:gd name="adj2" fmla="val 21354247"/>
            </a:avLst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2437" y="2257919"/>
            <a:ext cx="3376613" cy="30777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 secteur, 1 mois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Arc 2"/>
          <p:cNvSpPr/>
          <p:nvPr/>
        </p:nvSpPr>
        <p:spPr>
          <a:xfrm rot="10800000">
            <a:off x="1012663" y="1435330"/>
            <a:ext cx="2988000" cy="2988000"/>
          </a:xfrm>
          <a:prstGeom prst="arc">
            <a:avLst>
              <a:gd name="adj1" fmla="val 107394"/>
              <a:gd name="adj2" fmla="val 0"/>
            </a:avLst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34569" y="1491505"/>
            <a:ext cx="3376613" cy="30777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 an de données, discrétisées par mois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38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82575"/>
            <a:ext cx="4591050" cy="6288088"/>
          </a:xfrm>
          <a:prstGeom prst="rect">
            <a:avLst/>
          </a:prstGeom>
          <a:noFill/>
          <a:ln>
            <a:noFill/>
          </a:ln>
          <a:effectLst>
            <a:outerShdw blurRad="50800" dist="88900" dir="3000000" algn="ctr" rotWithShape="0">
              <a:schemeClr val="tx1">
                <a:alpha val="2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610225" y="4987277"/>
            <a:ext cx="34671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Diagramme des causes de mortalité au sein de l'armée en Orient (guerre de Crimée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)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F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Nightingale  (1856)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39050" y="393700"/>
            <a:ext cx="14382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cyclique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895850" y="6043411"/>
            <a:ext cx="418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melbourneblogger.blogspot.fr/2011/02/florence-nightingale-dedicated-but-no.html&gt;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3939" y="786606"/>
            <a:ext cx="4275137" cy="55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Voir aussi: 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&lt;https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://fr.wikipedia.org/wiki/Florence_Nightingale#/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media/File:Nightingale-mortality.jpg&gt;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10476" y="3377278"/>
            <a:ext cx="4108229" cy="95410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Mois par mois, causes de mortalité, en proportion et en quantité absolue (3 causes, 3 couleurs) </a:t>
            </a:r>
          </a:p>
          <a:p>
            <a:pPr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fr-FR" altLang="fr-F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Echelle (nombre) non visible sur ce </a:t>
            </a:r>
            <a:r>
              <a:rPr lang="fr-FR" altLang="fr-FR" sz="1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redessin</a:t>
            </a:r>
            <a:endParaRPr lang="fr-FR" alt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2909981" y="3117918"/>
            <a:ext cx="1550126" cy="47689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3097124" y="3019069"/>
            <a:ext cx="1352308" cy="52974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3402803" y="2977253"/>
            <a:ext cx="1071786" cy="53938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Connecteur droit avec flèche 23"/>
          <p:cNvCxnSpPr/>
          <p:nvPr/>
        </p:nvCxnSpPr>
        <p:spPr>
          <a:xfrm flipH="1" flipV="1">
            <a:off x="2506663" y="1709192"/>
            <a:ext cx="4168653" cy="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Connecteur droit avec flèche 25"/>
          <p:cNvCxnSpPr>
            <a:stCxn id="29" idx="1"/>
          </p:cNvCxnSpPr>
          <p:nvPr/>
        </p:nvCxnSpPr>
        <p:spPr>
          <a:xfrm flipH="1" flipV="1">
            <a:off x="2506664" y="1864835"/>
            <a:ext cx="4181521" cy="61602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Connecteur droit avec flèche 26"/>
          <p:cNvCxnSpPr>
            <a:stCxn id="30" idx="1"/>
          </p:cNvCxnSpPr>
          <p:nvPr/>
        </p:nvCxnSpPr>
        <p:spPr>
          <a:xfrm flipH="1" flipV="1">
            <a:off x="2506664" y="2030205"/>
            <a:ext cx="4181521" cy="157939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Rectangle 27"/>
          <p:cNvSpPr/>
          <p:nvPr/>
        </p:nvSpPr>
        <p:spPr>
          <a:xfrm>
            <a:off x="6688185" y="1510840"/>
            <a:ext cx="1846114" cy="30777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Maladies (évitables…)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88185" y="1772548"/>
            <a:ext cx="1846114" cy="30777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Blessures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88185" y="2034255"/>
            <a:ext cx="1846114" cy="30777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Autres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067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82575"/>
            <a:ext cx="4591050" cy="6288088"/>
          </a:xfrm>
          <a:prstGeom prst="rect">
            <a:avLst/>
          </a:prstGeom>
          <a:noFill/>
          <a:ln>
            <a:noFill/>
          </a:ln>
          <a:effectLst>
            <a:outerShdw blurRad="50800" dist="88900" dir="3000000" algn="ctr" rotWithShape="0">
              <a:schemeClr val="tx1">
                <a:alpha val="2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610225" y="4987277"/>
            <a:ext cx="34671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Diagramme des causes de mortalité au sein de l'armée en Orient (guerre de Crimée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)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F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Nightingale  (1856)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39050" y="393700"/>
            <a:ext cx="14382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cyclique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895850" y="6043411"/>
            <a:ext cx="418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melbourneblogger.blogspot.fr/2011/02/florence-nightingale-dedicated-but-no.html&gt;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3939" y="786606"/>
            <a:ext cx="4275137" cy="55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Voir aussi: 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&lt;https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://fr.wikipedia.org/wiki/Florence_Nightingale#/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media/File:Nightingale-mortality.jpg&gt;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1" y="5083893"/>
            <a:ext cx="2636677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Janvier 1855: pic de mortalité lié à des maladies</a:t>
            </a:r>
            <a:endParaRPr lang="fr-FR" alt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15133" y="1589867"/>
            <a:ext cx="4642484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D’avril 1854 à 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 août, aucune mort liée à des blessures, mais augmentation régulière du nombre de morts de maladie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1164551" y="1559141"/>
            <a:ext cx="2919855" cy="2919855"/>
          </a:xfrm>
          <a:prstGeom prst="arc">
            <a:avLst>
              <a:gd name="adj1" fmla="val 11061921"/>
              <a:gd name="adj2" fmla="val 19573536"/>
            </a:avLst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Arc 24"/>
          <p:cNvSpPr/>
          <p:nvPr/>
        </p:nvSpPr>
        <p:spPr>
          <a:xfrm>
            <a:off x="374430" y="1471067"/>
            <a:ext cx="4136046" cy="4136046"/>
          </a:xfrm>
          <a:prstGeom prst="arc">
            <a:avLst>
              <a:gd name="adj1" fmla="val 5484880"/>
              <a:gd name="adj2" fmla="val 7358509"/>
            </a:avLst>
          </a:prstGeom>
          <a:noFill/>
          <a:ln w="28575" cap="flat">
            <a:solidFill>
              <a:srgbClr val="C00000"/>
            </a:solidFill>
            <a:miter lim="400000"/>
            <a:tailEnd type="arrow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10225" y="3234977"/>
            <a:ext cx="2636677" cy="95410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Globalement, « argumentation » visuelle de l’importance à accorder (même en contexte de combats …) à la gestion sanitaire</a:t>
            </a:r>
            <a:endParaRPr lang="fr-FR" alt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25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4272</TotalTime>
  <Words>316</Words>
  <Application>Microsoft Office PowerPoint</Application>
  <PresentationFormat>Affichage à l'écran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671</cp:revision>
  <dcterms:created xsi:type="dcterms:W3CDTF">2014-07-04T08:23:44Z</dcterms:created>
  <dcterms:modified xsi:type="dcterms:W3CDTF">2021-11-22T13:43:20Z</dcterms:modified>
</cp:coreProperties>
</file>