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4" autoAdjust="0"/>
    <p:restoredTop sz="98378" autoAdjust="0"/>
  </p:normalViewPr>
  <p:slideViewPr>
    <p:cSldViewPr snapToGrid="0">
      <p:cViewPr>
        <p:scale>
          <a:sx n="66" d="100"/>
          <a:sy n="66" d="100"/>
        </p:scale>
        <p:origin x="1733" y="350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4722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5964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9613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50122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562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5913"/>
            <a:ext cx="6602412" cy="5262562"/>
          </a:xfrm>
          <a:prstGeom prst="rect">
            <a:avLst/>
          </a:prstGeom>
          <a:noFill/>
          <a:ln>
            <a:noFill/>
          </a:ln>
          <a:effectLst>
            <a:outerShdw blurRad="63500" dist="63500" dir="3000000" algn="ctr" rotWithShape="0">
              <a:schemeClr val="tx1">
                <a:alpha val="4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33363" y="5739015"/>
            <a:ext cx="4572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 didactic, animated visual metaphor showing the successive borders of Poland over time</a:t>
            </a:r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804034" y="5505821"/>
            <a:ext cx="3273291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Ladybug Race 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(2009)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5913"/>
            <a:ext cx="6602412" cy="5262562"/>
          </a:xfrm>
          <a:prstGeom prst="rect">
            <a:avLst/>
          </a:prstGeom>
          <a:noFill/>
          <a:ln>
            <a:noFill/>
          </a:ln>
          <a:effectLst>
            <a:outerShdw blurRad="63500" dist="63500" dir="3000000" algn="ctr" rotWithShape="0">
              <a:schemeClr val="tx1">
                <a:alpha val="4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 flipH="1">
            <a:off x="4792663" y="2913063"/>
            <a:ext cx="2730500" cy="39211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7523163" y="2406650"/>
            <a:ext cx="14859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Taille de la coccinelle proportionnelle au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périmètre du pays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 flipH="1" flipV="1">
            <a:off x="2231010" y="5495925"/>
            <a:ext cx="522005" cy="47360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1574800" y="5969528"/>
            <a:ext cx="3600450" cy="52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Rectangles fixant créneaux temporels correspondant à chaque coccinelle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804034" y="5505821"/>
            <a:ext cx="3273291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Ladybug Race 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(2009)</a:t>
            </a:r>
          </a:p>
        </p:txBody>
      </p:sp>
      <p:grpSp>
        <p:nvGrpSpPr>
          <p:cNvPr id="23" name="Groupe 22"/>
          <p:cNvGrpSpPr>
            <a:grpSpLocks/>
          </p:cNvGrpSpPr>
          <p:nvPr/>
        </p:nvGrpSpPr>
        <p:grpSpPr bwMode="auto">
          <a:xfrm>
            <a:off x="712788" y="919163"/>
            <a:ext cx="1130300" cy="4160837"/>
            <a:chOff x="713433" y="918403"/>
            <a:chExt cx="1129687" cy="4161233"/>
          </a:xfrm>
        </p:grpSpPr>
        <p:sp>
          <p:nvSpPr>
            <p:cNvPr id="24" name="Line 35"/>
            <p:cNvSpPr>
              <a:spLocks noChangeShapeType="1"/>
            </p:cNvSpPr>
            <p:nvPr/>
          </p:nvSpPr>
          <p:spPr bwMode="auto">
            <a:xfrm flipH="1" flipV="1">
              <a:off x="713433" y="918403"/>
              <a:ext cx="41738" cy="416123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  <a:effectLst>
              <a:outerShdw blurRad="50800" dist="63500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 flipH="1" flipV="1">
              <a:off x="964641" y="1165608"/>
              <a:ext cx="21641" cy="3914028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  <a:effectLst>
              <a:outerShdw blurRad="50800" dist="63500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 flipH="1" flipV="1">
              <a:off x="1824534" y="1718269"/>
              <a:ext cx="18586" cy="3361367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  <a:effectLst>
              <a:outerShdw blurRad="50800" dist="63500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 flipH="1" flipV="1">
              <a:off x="1316334" y="1457013"/>
              <a:ext cx="4256" cy="362262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  <a:effectLst>
              <a:outerShdw blurRad="50800" dist="63500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12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804034" y="5505821"/>
            <a:ext cx="3273291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Ladybug Race 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(2009)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6826250" y="2513013"/>
            <a:ext cx="21034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Déploiement des ailes de la coccinelle: affichage des contours (géographiques)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correspondants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360363"/>
            <a:ext cx="6616700" cy="5430837"/>
          </a:xfrm>
          <a:prstGeom prst="rect">
            <a:avLst/>
          </a:prstGeom>
          <a:noFill/>
          <a:ln>
            <a:noFill/>
          </a:ln>
          <a:effectLst>
            <a:outerShdw blurRad="63500" dist="63500" dir="3000000" algn="ctr" rotWithShape="0">
              <a:schemeClr val="tx1">
                <a:alpha val="4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35"/>
          <p:cNvSpPr>
            <a:spLocks noChangeShapeType="1"/>
          </p:cNvSpPr>
          <p:nvPr/>
        </p:nvSpPr>
        <p:spPr bwMode="auto">
          <a:xfrm flipH="1">
            <a:off x="5978525" y="3024188"/>
            <a:ext cx="844550" cy="14573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61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799013" y="6048375"/>
            <a:ext cx="1354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Exception - ???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5913"/>
            <a:ext cx="6602412" cy="5262562"/>
          </a:xfrm>
          <a:prstGeom prst="rect">
            <a:avLst/>
          </a:prstGeom>
          <a:noFill/>
          <a:ln>
            <a:noFill/>
          </a:ln>
          <a:effectLst>
            <a:outerShdw blurRad="63500" dist="63500" dir="3000000" algn="ctr" rotWithShape="0">
              <a:schemeClr val="tx1">
                <a:alpha val="4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5326063" y="5184775"/>
            <a:ext cx="150812" cy="762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1357313" y="944563"/>
            <a:ext cx="6118225" cy="5429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6240463" y="1584325"/>
            <a:ext cx="1235075" cy="320833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7588250" y="1333500"/>
            <a:ext cx="1114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Similitude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79450" y="5946775"/>
            <a:ext cx="2857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Lecture comparative des </a:t>
            </a:r>
            <a:r>
              <a:rPr lang="en-GB" altLang="fr-FR" sz="1400" dirty="0" err="1">
                <a:solidFill>
                  <a:srgbClr val="8F8F8F"/>
                </a:solidFill>
                <a:latin typeface="Calibri" panose="020F0502020204030204" pitchFamily="34" charset="0"/>
              </a:rPr>
              <a:t>durées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H="1">
            <a:off x="1893888" y="5435600"/>
            <a:ext cx="1643062" cy="47783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1357313" y="5435600"/>
            <a:ext cx="366712" cy="47783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804034" y="5505821"/>
            <a:ext cx="3273291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Ladybug Race 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(2009)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33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3" name="Rectangle 74"/>
          <p:cNvSpPr>
            <a:spLocks noChangeArrowheads="1"/>
          </p:cNvSpPr>
          <p:nvPr/>
        </p:nvSpPr>
        <p:spPr bwMode="auto">
          <a:xfrm>
            <a:off x="5861785" y="495043"/>
            <a:ext cx="31000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text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857831" y="1564738"/>
            <a:ext cx="316124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Text</a:t>
            </a:r>
          </a:p>
          <a:p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endParaRPr lang="en-US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endParaRPr lang="en-US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799013" y="6048375"/>
            <a:ext cx="1354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>
                <a:solidFill>
                  <a:srgbClr val="8F8F8F"/>
                </a:solidFill>
                <a:latin typeface="Calibri" panose="020F0502020204030204" pitchFamily="34" charset="0"/>
              </a:rPr>
              <a:t>Exception - ???</a:t>
            </a:r>
            <a:endParaRPr lang="fr-FR" altLang="fr-FR" sz="140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5913"/>
            <a:ext cx="6602412" cy="5262562"/>
          </a:xfrm>
          <a:prstGeom prst="rect">
            <a:avLst/>
          </a:prstGeom>
          <a:noFill/>
          <a:ln>
            <a:noFill/>
          </a:ln>
          <a:effectLst>
            <a:outerShdw blurRad="63500" dist="63500" dir="3000000" algn="ctr" rotWithShape="0">
              <a:schemeClr val="tx1">
                <a:alpha val="4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5326063" y="5184775"/>
            <a:ext cx="150812" cy="762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6902450" y="1778000"/>
            <a:ext cx="2116626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Au final, une question: le caractère ludique du dispositif aide-t-il à la compréhension, à la mémorisation, ou distrait-t-il?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79450" y="5946775"/>
            <a:ext cx="2857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>
                <a:solidFill>
                  <a:srgbClr val="8F8F8F"/>
                </a:solidFill>
                <a:latin typeface="Calibri" panose="020F0502020204030204" pitchFamily="34" charset="0"/>
              </a:rPr>
              <a:t>Lecture comparative des durées</a:t>
            </a:r>
            <a:endParaRPr lang="fr-FR" altLang="fr-FR" sz="140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1893888" y="5435600"/>
            <a:ext cx="1643062" cy="47783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357313" y="5435600"/>
            <a:ext cx="366712" cy="47783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triangle"/>
            <a:tailEnd type="none" w="med" len="med"/>
          </a:ln>
          <a:effectLst>
            <a:outerShdw blurRad="50800" dist="635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804034" y="5505821"/>
            <a:ext cx="3273291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Ladybug Race 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(2009)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5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240</Words>
  <Application>Microsoft Office PowerPoint</Application>
  <PresentationFormat>Affichage à l'écran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640</cp:revision>
  <dcterms:created xsi:type="dcterms:W3CDTF">2014-07-04T08:23:44Z</dcterms:created>
  <dcterms:modified xsi:type="dcterms:W3CDTF">2021-11-20T17:29:36Z</dcterms:modified>
</cp:coreProperties>
</file>