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650"/>
    <a:srgbClr val="A40202"/>
    <a:srgbClr val="FFFFFF"/>
    <a:srgbClr val="080808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7" autoAdjust="0"/>
    <p:restoredTop sz="98378" autoAdjust="0"/>
  </p:normalViewPr>
  <p:slideViewPr>
    <p:cSldViewPr snapToGrid="0">
      <p:cViewPr>
        <p:scale>
          <a:sx n="100" d="100"/>
          <a:sy n="100" d="100"/>
        </p:scale>
        <p:origin x="648" y="-317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28/11/2021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85348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652120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479800" y="5521325"/>
            <a:ext cx="5597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Home to school diagram – changes in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elevation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Ojima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(2009)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2425" y="6054018"/>
            <a:ext cx="49149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Informational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diagrams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PIE books 2010</a:t>
            </a:r>
          </a:p>
        </p:txBody>
      </p:sp>
      <p:sp>
        <p:nvSpPr>
          <p:cNvPr id="9" name="Rectangle 8"/>
          <p:cNvSpPr/>
          <p:nvPr/>
        </p:nvSpPr>
        <p:spPr>
          <a:xfrm>
            <a:off x="2295525" y="6216650"/>
            <a:ext cx="67818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Diagram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Design Course /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Department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of Visual Communication Design /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Musashino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Art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University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30238"/>
            <a:ext cx="663257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  <p:cxnSp>
        <p:nvCxnSpPr>
          <p:cNvPr id="14" name="Connecteur droit avec flèche 13"/>
          <p:cNvCxnSpPr/>
          <p:nvPr/>
        </p:nvCxnSpPr>
        <p:spPr bwMode="auto">
          <a:xfrm rot="16200000" flipV="1">
            <a:off x="5900949" y="1116332"/>
            <a:ext cx="0" cy="906297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400000"/>
            <a:tailEnd type="triangle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" name="Rectangle 71"/>
          <p:cNvSpPr>
            <a:spLocks noChangeArrowheads="1"/>
          </p:cNvSpPr>
          <p:nvPr/>
        </p:nvSpPr>
        <p:spPr bwMode="auto">
          <a:xfrm>
            <a:off x="6817649" y="1203404"/>
            <a:ext cx="225967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rgbClr val="A40202"/>
                </a:solidFill>
                <a:latin typeface="Calibri" panose="020F0502020204030204" pitchFamily="34" charset="0"/>
              </a:rPr>
              <a:t>Altitudes (différences en élévation par rapport au point de départ)</a:t>
            </a:r>
            <a:endParaRPr lang="fr-FR" altLang="fr-FR" sz="1400" dirty="0" smtClean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Oval 160"/>
          <p:cNvSpPr>
            <a:spLocks noChangeArrowheads="1"/>
          </p:cNvSpPr>
          <p:nvPr/>
        </p:nvSpPr>
        <p:spPr bwMode="auto">
          <a:xfrm>
            <a:off x="4919028" y="1997393"/>
            <a:ext cx="261937" cy="261937"/>
          </a:xfrm>
          <a:prstGeom prst="ellipse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8" name="Oval 160"/>
          <p:cNvSpPr>
            <a:spLocks noChangeArrowheads="1"/>
          </p:cNvSpPr>
          <p:nvPr/>
        </p:nvSpPr>
        <p:spPr bwMode="auto">
          <a:xfrm>
            <a:off x="4919028" y="1377156"/>
            <a:ext cx="261937" cy="261937"/>
          </a:xfrm>
          <a:prstGeom prst="ellipse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sp>
        <p:nvSpPr>
          <p:cNvPr id="19" name="Oval 160"/>
          <p:cNvSpPr>
            <a:spLocks noChangeArrowheads="1"/>
          </p:cNvSpPr>
          <p:nvPr/>
        </p:nvSpPr>
        <p:spPr bwMode="auto">
          <a:xfrm>
            <a:off x="4919028" y="1112520"/>
            <a:ext cx="261937" cy="261937"/>
          </a:xfrm>
          <a:prstGeom prst="ellipse">
            <a:avLst/>
          </a:prstGeom>
          <a:noFill/>
          <a:ln w="19050" algn="ctr">
            <a:solidFill>
              <a:srgbClr val="990000"/>
            </a:solidFill>
            <a:round/>
            <a:headEnd/>
            <a:tailEnd/>
          </a:ln>
          <a:effectLst>
            <a:outerShdw blurRad="50800" dist="50800" dir="54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endParaRPr lang="fr-FR" altLang="fr-FR"/>
          </a:p>
        </p:txBody>
      </p:sp>
      <p:cxnSp>
        <p:nvCxnSpPr>
          <p:cNvPr id="20" name="Connecteur droit avec flèche 19"/>
          <p:cNvCxnSpPr/>
          <p:nvPr/>
        </p:nvCxnSpPr>
        <p:spPr bwMode="auto">
          <a:xfrm rot="16200000" flipV="1">
            <a:off x="6731710" y="2965451"/>
            <a:ext cx="0" cy="906297"/>
          </a:xfrm>
          <a:prstGeom prst="straightConnector1">
            <a:avLst/>
          </a:prstGeom>
          <a:noFill/>
          <a:ln w="28575" cap="flat">
            <a:solidFill>
              <a:srgbClr val="C00000"/>
            </a:solidFill>
            <a:prstDash val="solid"/>
            <a:miter lim="400000"/>
            <a:tailEnd type="triangle"/>
          </a:ln>
          <a:effectLst>
            <a:outerShdw blurRad="50800" dist="50800" dir="5400000" algn="ctr" rotWithShape="0">
              <a:schemeClr val="tx1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" name="Rectangle 71"/>
          <p:cNvSpPr>
            <a:spLocks noChangeArrowheads="1"/>
          </p:cNvSpPr>
          <p:nvPr/>
        </p:nvSpPr>
        <p:spPr bwMode="auto">
          <a:xfrm>
            <a:off x="6731710" y="3490555"/>
            <a:ext cx="22596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altLang="fr-FR" sz="1400" dirty="0" smtClean="0">
                <a:solidFill>
                  <a:srgbClr val="A40202"/>
                </a:solidFill>
                <a:latin typeface="Calibri" panose="020F0502020204030204" pitchFamily="34" charset="0"/>
              </a:rPr>
              <a:t>Segments du parcours</a:t>
            </a:r>
            <a:endParaRPr lang="fr-FR" altLang="fr-FR" sz="1400" dirty="0" smtClean="0">
              <a:solidFill>
                <a:srgbClr val="A4020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463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479800" y="5521325"/>
            <a:ext cx="55975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Home to school diagram – changes in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elevation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S. </a:t>
            </a:r>
            <a:r>
              <a:rPr lang="en-US" altLang="fr-FR" sz="1600" i="1" dirty="0" err="1" smtClean="0">
                <a:solidFill>
                  <a:srgbClr val="3E3D2A"/>
                </a:solidFill>
                <a:latin typeface="Calibri" panose="020F0502020204030204" pitchFamily="34" charset="0"/>
              </a:rPr>
              <a:t>Ojima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 (2009)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162425" y="6054018"/>
            <a:ext cx="4914900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[dans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]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Informational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diagrams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PIE books 2010</a:t>
            </a:r>
          </a:p>
        </p:txBody>
      </p:sp>
      <p:sp>
        <p:nvSpPr>
          <p:cNvPr id="9" name="Rectangle 8"/>
          <p:cNvSpPr/>
          <p:nvPr/>
        </p:nvSpPr>
        <p:spPr>
          <a:xfrm>
            <a:off x="2295525" y="6216650"/>
            <a:ext cx="67818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Diagram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Design Course /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Department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of Visual Communication Design /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Musashino</a:t>
            </a:r>
            <a:r>
              <a:rPr 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Art </a:t>
            </a:r>
            <a:r>
              <a:rPr 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University</a:t>
            </a:r>
            <a:endParaRPr 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30238"/>
            <a:ext cx="6632575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670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4211</TotalTime>
  <Words>123</Words>
  <Application>Microsoft Office PowerPoint</Application>
  <PresentationFormat>Affichage à l'écran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652</cp:revision>
  <dcterms:created xsi:type="dcterms:W3CDTF">2014-07-04T08:23:44Z</dcterms:created>
  <dcterms:modified xsi:type="dcterms:W3CDTF">2021-11-28T09:25:02Z</dcterms:modified>
</cp:coreProperties>
</file>