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40202"/>
    <a:srgbClr val="585650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427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28/11/2021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8534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6633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238625" y="5444837"/>
            <a:ext cx="4762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Home to school surrounds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diagram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Yabuuchi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(2009)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2425" y="6053425"/>
            <a:ext cx="49149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Informational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diagrams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PIE books 2010</a:t>
            </a:r>
          </a:p>
        </p:txBody>
      </p:sp>
      <p:pic>
        <p:nvPicPr>
          <p:cNvPr id="9" name="Picture 1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469900"/>
            <a:ext cx="9048750" cy="491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rgbClr val="969696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95525" y="6216650"/>
            <a:ext cx="67818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Diagram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Design Course /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Department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of Visual Communication Design /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Musashino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Art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University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63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238625" y="5444837"/>
            <a:ext cx="4762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Home to school surrounds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diagram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Yabuuchi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(2009)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2425" y="6053425"/>
            <a:ext cx="49149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Informational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diagrams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PIE books 2010</a:t>
            </a:r>
          </a:p>
        </p:txBody>
      </p:sp>
      <p:pic>
        <p:nvPicPr>
          <p:cNvPr id="9" name="Picture 1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469900"/>
            <a:ext cx="9048750" cy="491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rgbClr val="969696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95525" y="6216650"/>
            <a:ext cx="67818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Diagram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Design Course /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Department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of Visual Communication Design /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Musashino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Art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University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 bwMode="auto">
          <a:xfrm flipV="1">
            <a:off x="208139" y="620946"/>
            <a:ext cx="0" cy="906297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400000"/>
            <a:tailEnd type="triangle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Rectangle 71"/>
          <p:cNvSpPr>
            <a:spLocks noChangeArrowheads="1"/>
          </p:cNvSpPr>
          <p:nvPr/>
        </p:nvSpPr>
        <p:spPr bwMode="auto">
          <a:xfrm>
            <a:off x="17180" y="1606539"/>
            <a:ext cx="8268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rgbClr val="A40202"/>
                </a:solidFill>
                <a:latin typeface="Calibri" panose="020F0502020204030204" pitchFamily="34" charset="0"/>
              </a:rPr>
              <a:t>Départ</a:t>
            </a:r>
            <a:endParaRPr lang="fr-FR" altLang="fr-FR" sz="1400" dirty="0" smtClean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Accolade ouvrante 3"/>
          <p:cNvSpPr/>
          <p:nvPr/>
        </p:nvSpPr>
        <p:spPr>
          <a:xfrm>
            <a:off x="2889698" y="2830749"/>
            <a:ext cx="135604" cy="797668"/>
          </a:xfrm>
          <a:prstGeom prst="leftBrace">
            <a:avLst/>
          </a:prstGeom>
          <a:noFill/>
          <a:ln w="28575" cap="flat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7" name="Rectangle 71"/>
          <p:cNvSpPr>
            <a:spLocks noChangeArrowheads="1"/>
          </p:cNvSpPr>
          <p:nvPr/>
        </p:nvSpPr>
        <p:spPr bwMode="auto">
          <a:xfrm>
            <a:off x="536448" y="2840477"/>
            <a:ext cx="1915505" cy="738664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400" dirty="0" smtClean="0">
                <a:solidFill>
                  <a:srgbClr val="A40202"/>
                </a:solidFill>
                <a:latin typeface="Calibri" panose="020F0502020204030204" pitchFamily="34" charset="0"/>
              </a:rPr>
              <a:t>7 paramètres observés le long du parcours, un par ligne</a:t>
            </a:r>
            <a:endParaRPr lang="fr-FR" altLang="fr-FR" sz="1400" dirty="0" smtClean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Accolade ouvrante 17"/>
          <p:cNvSpPr/>
          <p:nvPr/>
        </p:nvSpPr>
        <p:spPr>
          <a:xfrm rot="5400000">
            <a:off x="3550672" y="513158"/>
            <a:ext cx="135604" cy="797668"/>
          </a:xfrm>
          <a:prstGeom prst="leftBrace">
            <a:avLst/>
          </a:prstGeom>
          <a:noFill/>
          <a:ln w="28575" cap="flat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9" name="Rectangle 71"/>
          <p:cNvSpPr>
            <a:spLocks noChangeArrowheads="1"/>
          </p:cNvSpPr>
          <p:nvPr/>
        </p:nvSpPr>
        <p:spPr bwMode="auto">
          <a:xfrm>
            <a:off x="4017308" y="326129"/>
            <a:ext cx="3628632" cy="52322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400" dirty="0" smtClean="0">
                <a:solidFill>
                  <a:srgbClr val="A40202"/>
                </a:solidFill>
                <a:latin typeface="Calibri" panose="020F0502020204030204" pitchFamily="34" charset="0"/>
              </a:rPr>
              <a:t>Discrétisation systématique du parcours en segments égaux(temps ou distance)</a:t>
            </a:r>
            <a:endParaRPr lang="fr-FR" altLang="fr-FR" sz="1400" dirty="0" smtClean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80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</TotalTime>
  <Words>124</Words>
  <Application>Microsoft Office PowerPoint</Application>
  <PresentationFormat>Affichage à l'écran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653</cp:revision>
  <dcterms:created xsi:type="dcterms:W3CDTF">2014-07-04T08:23:44Z</dcterms:created>
  <dcterms:modified xsi:type="dcterms:W3CDTF">2021-11-28T09:20:33Z</dcterms:modified>
</cp:coreProperties>
</file>