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28/11/2021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722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7742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2279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5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2" y="269875"/>
            <a:ext cx="3851275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74"/>
          <p:cNvSpPr>
            <a:spLocks noChangeArrowheads="1"/>
          </p:cNvSpPr>
          <p:nvPr/>
        </p:nvSpPr>
        <p:spPr bwMode="auto">
          <a:xfrm>
            <a:off x="5724951" y="495043"/>
            <a:ext cx="323691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données  </a:t>
            </a:r>
            <a:r>
              <a:rPr lang="fr-FR" altLang="fr-FR" sz="16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bivariées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quantitatives</a:t>
            </a:r>
          </a:p>
          <a:p>
            <a:pPr eaLnBrk="1" hangingPunct="1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income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en $ 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per capita (par tête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Approxiamtion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du </a:t>
            </a:r>
            <a:r>
              <a:rPr lang="fr-FR" altLang="fr-FR" sz="16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nbre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 personnes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4 groupes « géographiques »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16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Seuil de pauvreté </a:t>
            </a:r>
            <a:endParaRPr lang="fr-FR" altLang="fr-FR" sz="1600" i="1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5724951" y="2899660"/>
            <a:ext cx="330077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The data are produced by Ola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Rosling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and published at the website of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Gapminder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https://www.gapminder.org/news/data-sources-dont-panic-end-poverty/</a:t>
            </a:r>
          </a:p>
          <a:p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Regarding the construction of the data, Hans and Ola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Rosling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note the following here: "This graph is constructed by combining data from multiple sources. In summary, we take the best available country estimates for the three indicators: GDP per capita, Population and Gini (which is a measure of income inequality). With these numbers we can approximate the number of people on different income levels in every country. We then combine all these approximations into a global pile using the method described below under The Adjusted Global Income Scale."</a:t>
            </a: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40598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&lt;https://ourworldindata.org/global-economic-inequality&gt;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09492" y="5747662"/>
            <a:ext cx="3467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Global Economic Inequality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Our World in Data, M.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Roser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(2016)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5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"/>
          <a:stretch/>
        </p:blipFill>
        <p:spPr bwMode="auto">
          <a:xfrm>
            <a:off x="14288" y="235887"/>
            <a:ext cx="7192962" cy="616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3944938" y="6240598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&lt;https://ourworldindata.org/global-economic-inequality&gt;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09492" y="5747662"/>
            <a:ext cx="3467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Global Economic Inequality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Our World in Data, M.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Roser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(2016)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74"/>
          <p:cNvSpPr>
            <a:spLocks noChangeArrowheads="1"/>
          </p:cNvSpPr>
          <p:nvPr/>
        </p:nvSpPr>
        <p:spPr bwMode="auto">
          <a:xfrm>
            <a:off x="7142449" y="479223"/>
            <a:ext cx="19499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Version </a:t>
            </a:r>
            <a:r>
              <a:rPr lang="fr-FR" altLang="fr-FR" sz="16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interactive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eaLnBrk="1" hangingPunct="1">
              <a:defRPr/>
            </a:pPr>
            <a:endParaRPr lang="fr-FR" altLang="fr-FR" sz="16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Données pour l’ann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ée 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9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17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"/>
          <a:stretch/>
        </p:blipFill>
        <p:spPr bwMode="auto">
          <a:xfrm>
            <a:off x="18644" y="300723"/>
            <a:ext cx="7354922" cy="602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3944938" y="6240598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&lt;https://ourworldindata.org/global-economic-inequality&gt;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09492" y="5747662"/>
            <a:ext cx="3467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Global Economic Inequality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Our World in Data, M.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Roser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(2016)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74"/>
          <p:cNvSpPr>
            <a:spLocks noChangeArrowheads="1"/>
          </p:cNvSpPr>
          <p:nvPr/>
        </p:nvSpPr>
        <p:spPr bwMode="auto">
          <a:xfrm>
            <a:off x="7142449" y="479223"/>
            <a:ext cx="19499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Version </a:t>
            </a:r>
            <a:r>
              <a:rPr lang="fr-FR" altLang="fr-FR" sz="1600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visualisation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interactive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eaLnBrk="1" hangingPunct="1">
              <a:defRPr/>
            </a:pPr>
            <a:endParaRPr lang="fr-FR" altLang="fr-FR" sz="1600" dirty="0" smtClean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Données pour l’ann</a:t>
            </a:r>
            <a:r>
              <a:rPr lang="fr-FR" altLang="fr-FR" sz="1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ée 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75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268</Words>
  <Application>Microsoft Office PowerPoint</Application>
  <PresentationFormat>Affichage à l'écran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637</cp:revision>
  <dcterms:created xsi:type="dcterms:W3CDTF">2014-07-04T08:23:44Z</dcterms:created>
  <dcterms:modified xsi:type="dcterms:W3CDTF">2021-11-28T09:12:18Z</dcterms:modified>
</cp:coreProperties>
</file>