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62" r:id="rId3"/>
    <p:sldId id="261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20/11/2021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4722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78083BC4-F238-4375-8617-D4B767B10BD9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7662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25322A7C-2E5F-4A5C-BCE5-464183FEF63A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53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2" name="Rectangle 1"/>
          <p:cNvSpPr/>
          <p:nvPr/>
        </p:nvSpPr>
        <p:spPr>
          <a:xfrm>
            <a:off x="6561138" y="1158875"/>
            <a:ext cx="2516187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… The semantics used by a visual metaphor are implicitly determined by the real-world equivalent</a:t>
            </a:r>
          </a:p>
          <a:p>
            <a:pPr eaLnBrk="1" hangingPunct="1">
              <a:defRPr/>
            </a:pPr>
            <a:endParaRPr lang="en-US" sz="16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Règle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appliquée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ici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?</a:t>
            </a:r>
          </a:p>
          <a:p>
            <a:pPr eaLnBrk="1" hangingPunct="1">
              <a:defRPr/>
            </a:pPr>
            <a:endParaRPr lang="fr-FR" sz="16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08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98463"/>
            <a:ext cx="6310312" cy="598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29338" y="557213"/>
            <a:ext cx="29479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Métaphore</a:t>
            </a:r>
            <a:r>
              <a: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visuelle</a:t>
            </a:r>
            <a:r>
              <a: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24-hour clock</a:t>
            </a:r>
            <a:endParaRPr lang="fr-FR" sz="16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083" name="Text Box 75"/>
          <p:cNvSpPr txBox="1">
            <a:spLocks noChangeArrowheads="1"/>
          </p:cNvSpPr>
          <p:nvPr/>
        </p:nvSpPr>
        <p:spPr bwMode="auto">
          <a:xfrm>
            <a:off x="3944938" y="6183313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&lt;http://flowingdata.com/2012/10/09/history-of-earth-in-24-hour-clock/&gt;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6561138" y="5565775"/>
            <a:ext cx="25161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Flowing data.com (2012 )</a:t>
            </a: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Orig. www.geology.wisc.edu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123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5748338" y="5481638"/>
            <a:ext cx="33289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XX, Earth‘s History in 24-hours</a:t>
            </a: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Imgur community, </a:t>
            </a:r>
            <a:r>
              <a:rPr lang="fr-FR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2014</a:t>
            </a:r>
            <a:endParaRPr lang="en-US" altLang="fr-FR" sz="1600" i="1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61138" y="1158875"/>
            <a:ext cx="2516187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… The semantics used by a visual metaphor are implicitly determined by the real-world equivalent</a:t>
            </a:r>
          </a:p>
          <a:p>
            <a:pPr eaLnBrk="1" hangingPunct="1">
              <a:defRPr/>
            </a:pPr>
            <a:endParaRPr lang="en-US" sz="16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6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Règle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appliquée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ici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?</a:t>
            </a:r>
          </a:p>
          <a:p>
            <a:pPr eaLnBrk="1" hangingPunct="1">
              <a:defRPr/>
            </a:pPr>
            <a:endParaRPr lang="fr-FR" sz="16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29338" y="557213"/>
            <a:ext cx="29479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Métaphore</a:t>
            </a:r>
            <a:r>
              <a: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visuelle</a:t>
            </a:r>
            <a:r>
              <a:rPr lang="en-US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24-hour clock</a:t>
            </a:r>
            <a:endParaRPr lang="fr-FR" sz="16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131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3"/>
          <a:stretch>
            <a:fillRect/>
          </a:stretch>
        </p:blipFill>
        <p:spPr bwMode="auto">
          <a:xfrm>
            <a:off x="227013" y="280988"/>
            <a:ext cx="5410200" cy="631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75"/>
          <p:cNvSpPr txBox="1">
            <a:spLocks noChangeArrowheads="1"/>
          </p:cNvSpPr>
          <p:nvPr/>
        </p:nvSpPr>
        <p:spPr bwMode="auto">
          <a:xfrm>
            <a:off x="3967163" y="6162675"/>
            <a:ext cx="51323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>
                <a:solidFill>
                  <a:srgbClr val="989898"/>
                </a:solidFill>
                <a:latin typeface="Calibri" panose="020F0502020204030204" pitchFamily="34" charset="0"/>
              </a:rPr>
              <a:t>&lt;https://imgur.com/gallery/fL17Sjc&gt;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171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176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2" b="43193"/>
          <a:stretch>
            <a:fillRect/>
          </a:stretch>
        </p:blipFill>
        <p:spPr bwMode="auto">
          <a:xfrm>
            <a:off x="1357313" y="617538"/>
            <a:ext cx="3214687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3" b="49556"/>
          <a:stretch>
            <a:fillRect/>
          </a:stretch>
        </p:blipFill>
        <p:spPr bwMode="auto">
          <a:xfrm>
            <a:off x="5075238" y="469900"/>
            <a:ext cx="2622550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38"/>
          <p:cNvSpPr txBox="1">
            <a:spLocks noChangeArrowheads="1"/>
          </p:cNvSpPr>
          <p:nvPr/>
        </p:nvSpPr>
        <p:spPr bwMode="auto">
          <a:xfrm>
            <a:off x="2752725" y="5057447"/>
            <a:ext cx="4559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Au passage, lecture de données contradictoires</a:t>
            </a:r>
          </a:p>
        </p:txBody>
      </p:sp>
      <p:sp>
        <p:nvSpPr>
          <p:cNvPr id="7179" name="Text Box 75"/>
          <p:cNvSpPr txBox="1">
            <a:spLocks noChangeArrowheads="1"/>
          </p:cNvSpPr>
          <p:nvPr/>
        </p:nvSpPr>
        <p:spPr bwMode="auto">
          <a:xfrm>
            <a:off x="14288" y="5942806"/>
            <a:ext cx="51323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&lt;http://flowingdata.com/2012/10/09/history-of-earth-in-24-hour-clock/&gt;</a:t>
            </a:r>
          </a:p>
        </p:txBody>
      </p:sp>
      <p:sp>
        <p:nvSpPr>
          <p:cNvPr id="7180" name="Text Box 75"/>
          <p:cNvSpPr txBox="1">
            <a:spLocks noChangeArrowheads="1"/>
          </p:cNvSpPr>
          <p:nvPr/>
        </p:nvSpPr>
        <p:spPr bwMode="auto">
          <a:xfrm>
            <a:off x="3967163" y="5942806"/>
            <a:ext cx="513238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&lt;https://imgur.com/gallery/fL17Sjc&gt;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2049463" y="1858963"/>
            <a:ext cx="2351087" cy="574675"/>
          </a:xfrm>
          <a:prstGeom prst="rect">
            <a:avLst/>
          </a:prstGeom>
          <a:solidFill>
            <a:srgbClr val="FFC000">
              <a:alpha val="22000"/>
            </a:srgbClr>
          </a:solidFill>
          <a:ln w="38100" cap="flat">
            <a:solidFill>
              <a:srgbClr val="585650"/>
            </a:solidFill>
            <a:miter lim="400000"/>
          </a:ln>
          <a:effectLst>
            <a:outerShdw blurRad="50800" dist="381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" name="Arc 1"/>
          <p:cNvSpPr/>
          <p:nvPr/>
        </p:nvSpPr>
        <p:spPr>
          <a:xfrm>
            <a:off x="-348343" y="2077675"/>
            <a:ext cx="3573349" cy="3346450"/>
          </a:xfrm>
          <a:prstGeom prst="arc">
            <a:avLst>
              <a:gd name="adj1" fmla="val 16200000"/>
              <a:gd name="adj2" fmla="val 19079824"/>
            </a:avLst>
          </a:prstGeom>
          <a:noFill/>
          <a:ln w="38100" cap="flat">
            <a:solidFill>
              <a:srgbClr val="C00000"/>
            </a:solidFill>
            <a:prstDash val="solid"/>
            <a:miter lim="400000"/>
            <a:headEnd type="triangle" w="med" len="med"/>
            <a:tailEnd type="triangle" w="med" len="med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08725" y="1185863"/>
            <a:ext cx="1389063" cy="576262"/>
          </a:xfrm>
          <a:prstGeom prst="rect">
            <a:avLst/>
          </a:prstGeom>
          <a:solidFill>
            <a:srgbClr val="FFC000">
              <a:alpha val="22000"/>
            </a:srgbClr>
          </a:solidFill>
          <a:ln w="38100" cap="flat">
            <a:solidFill>
              <a:srgbClr val="585650"/>
            </a:solidFill>
            <a:miter lim="400000"/>
          </a:ln>
          <a:effectLst>
            <a:outerShdw blurRad="50800" dist="381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8" name="Arc 27"/>
          <p:cNvSpPr/>
          <p:nvPr/>
        </p:nvSpPr>
        <p:spPr>
          <a:xfrm>
            <a:off x="3302000" y="1992313"/>
            <a:ext cx="3586163" cy="3346450"/>
          </a:xfrm>
          <a:prstGeom prst="arc">
            <a:avLst>
              <a:gd name="adj1" fmla="val 18274567"/>
              <a:gd name="adj2" fmla="val 20070707"/>
            </a:avLst>
          </a:prstGeom>
          <a:noFill/>
          <a:ln w="38100" cap="flat">
            <a:solidFill>
              <a:srgbClr val="A40202"/>
            </a:solidFill>
            <a:prstDash val="solid"/>
            <a:miter lim="400000"/>
            <a:headEnd type="triangle" w="med" len="med"/>
            <a:tailEnd type="triangl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defTabSz="9144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27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148</Words>
  <Application>Microsoft Office PowerPoint</Application>
  <PresentationFormat>Affichage à l'écran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632</cp:revision>
  <dcterms:created xsi:type="dcterms:W3CDTF">2014-07-04T08:23:44Z</dcterms:created>
  <dcterms:modified xsi:type="dcterms:W3CDTF">2021-11-20T17:25:20Z</dcterms:modified>
</cp:coreProperties>
</file>