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3" r:id="rId3"/>
    <p:sldId id="262" r:id="rId4"/>
    <p:sldId id="264" r:id="rId5"/>
    <p:sldId id="265" r:id="rId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427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21/11/2021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858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31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193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536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49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333026" y="5290136"/>
            <a:ext cx="268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ruban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Itinéraire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Londres-Jérusalem,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Matthew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Paris (XIIème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s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.)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7063" y="393700"/>
            <a:ext cx="1984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sur l’espace,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sans l’espace.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ordinal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62425" y="6248500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J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Lefort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 L’aventure cartographique » Belin 2004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5438"/>
            <a:ext cx="5791200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333026" y="5290136"/>
            <a:ext cx="268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ruban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Itinéraire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Londres-Jérusalem, </a:t>
            </a: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Matthew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Paris (XIIème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s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.)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7063" y="393700"/>
            <a:ext cx="1984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sur l’espace,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sans l’espace.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ordinal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62425" y="6248500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J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Lefort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 L’aventure cartographique » Belin 2004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5438"/>
            <a:ext cx="5791200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115888" y="1010595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5888" y="3247957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5888" y="4908516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809814" y="284163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809814" y="1715833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809814" y="3157415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809814" y="4908516"/>
            <a:ext cx="2533650" cy="876300"/>
          </a:xfrm>
          <a:prstGeom prst="ellipse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313613" y="2321004"/>
            <a:ext cx="22574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7 étapes, séparées par des « indications » sur le passage de l’une à l’autre  (indications de durée ?)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5400000">
            <a:off x="679718" y="4371792"/>
            <a:ext cx="803230" cy="308161"/>
          </a:xfrm>
          <a:prstGeom prst="rightArrow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4" name="Flèche droite 23"/>
          <p:cNvSpPr/>
          <p:nvPr/>
        </p:nvSpPr>
        <p:spPr>
          <a:xfrm rot="5400000">
            <a:off x="354061" y="2458648"/>
            <a:ext cx="1453105" cy="309600"/>
          </a:xfrm>
          <a:prstGeom prst="rightArrow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Flèche droite 24"/>
          <p:cNvSpPr/>
          <p:nvPr/>
        </p:nvSpPr>
        <p:spPr>
          <a:xfrm rot="5400000">
            <a:off x="3951756" y="1279112"/>
            <a:ext cx="803230" cy="308161"/>
          </a:xfrm>
          <a:prstGeom prst="rightArrow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6" name="Flèche droite 25"/>
          <p:cNvSpPr/>
          <p:nvPr/>
        </p:nvSpPr>
        <p:spPr>
          <a:xfrm rot="5400000">
            <a:off x="3951756" y="4299640"/>
            <a:ext cx="803230" cy="308161"/>
          </a:xfrm>
          <a:prstGeom prst="rightArrow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7" name="Flèche droite 26"/>
          <p:cNvSpPr/>
          <p:nvPr/>
        </p:nvSpPr>
        <p:spPr>
          <a:xfrm rot="5400000">
            <a:off x="3951756" y="2771493"/>
            <a:ext cx="803230" cy="308161"/>
          </a:xfrm>
          <a:prstGeom prst="rightArrow">
            <a:avLst/>
          </a:prstGeom>
          <a:solidFill>
            <a:srgbClr val="FFFFFF">
              <a:alpha val="33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17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333026" y="5280511"/>
            <a:ext cx="268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ruban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Itinéraire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Londres-Jérusalem, 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Matthew </a:t>
            </a:r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Paris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(XIIème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s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.)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J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Lefort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 L’aventure cartographique » Belin 2004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7063" y="393700"/>
            <a:ext cx="1984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sur l’espace,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sans l’espace.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ordinal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5438"/>
            <a:ext cx="5791200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11"/>
          <p:cNvSpPr/>
          <p:nvPr/>
        </p:nvSpPr>
        <p:spPr>
          <a:xfrm>
            <a:off x="115888" y="1574800"/>
            <a:ext cx="2533650" cy="876300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313613" y="2321004"/>
            <a:ext cx="225742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i="1" dirty="0" smtClean="0">
                <a:latin typeface="Calibri" panose="020F0502020204030204" pitchFamily="34" charset="0"/>
              </a:rPr>
              <a:t>« Le </a:t>
            </a:r>
            <a:r>
              <a:rPr lang="fr-FR" altLang="fr-FR" sz="1400" i="1" dirty="0">
                <a:latin typeface="Calibri" panose="020F0502020204030204" pitchFamily="34" charset="0"/>
              </a:rPr>
              <a:t>Chastel  de Douvres l’entrée et la clef de la riche île </a:t>
            </a:r>
            <a:r>
              <a:rPr lang="fr-FR" altLang="fr-FR" sz="1400" i="1" dirty="0" smtClean="0">
                <a:latin typeface="Calibri" panose="020F0502020204030204" pitchFamily="34" charset="0"/>
              </a:rPr>
              <a:t>d’Angleterre »</a:t>
            </a:r>
          </a:p>
          <a:p>
            <a:pPr algn="r"/>
            <a:endParaRPr lang="fr-FR" altLang="fr-FR" sz="1400" dirty="0">
              <a:latin typeface="Calibri" panose="020F0502020204030204" pitchFamily="34" charset="0"/>
            </a:endParaRPr>
          </a:p>
          <a:p>
            <a:pPr algn="r"/>
            <a:endParaRPr lang="fr-FR" altLang="fr-FR" sz="1400" dirty="0" smtClean="0">
              <a:latin typeface="Calibri" panose="020F0502020204030204" pitchFamily="34" charset="0"/>
            </a:endParaRPr>
          </a:p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&gt; Donnée qualitative textuelle sur une étape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cxnSp>
        <p:nvCxnSpPr>
          <p:cNvPr id="14" name="Connecteur droit avec flèche 13"/>
          <p:cNvCxnSpPr>
            <a:stCxn id="12" idx="6"/>
            <a:endCxn id="13" idx="1"/>
          </p:cNvCxnSpPr>
          <p:nvPr/>
        </p:nvCxnSpPr>
        <p:spPr>
          <a:xfrm>
            <a:off x="2649538" y="2012950"/>
            <a:ext cx="3664075" cy="1108273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07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333026" y="5280511"/>
            <a:ext cx="268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ruban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Itinéraire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Londres-Jérusalem, 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Matthew </a:t>
            </a:r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Paris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(XIIème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s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.)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J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Lefort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 L’aventure cartographique » Belin 2004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7063" y="393700"/>
            <a:ext cx="1984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sur l’espace,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sans l’espace.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ordinal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5438"/>
            <a:ext cx="5791200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313613" y="3262259"/>
            <a:ext cx="22574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Une rivière à traverser</a:t>
            </a:r>
          </a:p>
          <a:p>
            <a:pPr algn="r"/>
            <a:endParaRPr lang="fr-FR" altLang="fr-FR" sz="1400" dirty="0">
              <a:latin typeface="Calibri" panose="020F0502020204030204" pitchFamily="34" charset="0"/>
            </a:endParaRPr>
          </a:p>
          <a:p>
            <a:pPr algn="r"/>
            <a:endParaRPr lang="fr-FR" altLang="fr-FR" sz="1400" dirty="0" smtClean="0">
              <a:latin typeface="Calibri" panose="020F0502020204030204" pitchFamily="34" charset="0"/>
            </a:endParaRPr>
          </a:p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&gt; Donnée qualitative visuelle sur une étape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081719" y="3557483"/>
            <a:ext cx="4538156" cy="1574439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Ellipse 14"/>
          <p:cNvSpPr/>
          <p:nvPr/>
        </p:nvSpPr>
        <p:spPr>
          <a:xfrm>
            <a:off x="584714" y="5131921"/>
            <a:ext cx="1823530" cy="630695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313613" y="2105781"/>
            <a:ext cx="22574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La Manche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286000" y="918973"/>
            <a:ext cx="4333875" cy="1340697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Ellipse 24"/>
          <p:cNvSpPr/>
          <p:nvPr/>
        </p:nvSpPr>
        <p:spPr>
          <a:xfrm>
            <a:off x="334836" y="326119"/>
            <a:ext cx="2242993" cy="630695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3429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333026" y="5280511"/>
            <a:ext cx="2686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Carte ruban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Itinéraire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Londres-Jérusalem, </a:t>
            </a:r>
          </a:p>
          <a:p>
            <a:pPr algn="r"/>
            <a:r>
              <a:rPr lang="fr-FR" altLang="fr-FR" sz="1600" i="1">
                <a:solidFill>
                  <a:srgbClr val="3E3D2A"/>
                </a:solidFill>
                <a:latin typeface="Calibri" panose="020F0502020204030204" pitchFamily="34" charset="0"/>
              </a:rPr>
              <a:t>Matthew </a:t>
            </a:r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Paris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(XIIème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s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.)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J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Lefort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 L’aventure cartographique » Belin 2004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7063" y="393700"/>
            <a:ext cx="1984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Données sur l’espace,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sans l’espace.</a:t>
            </a:r>
          </a:p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ordinal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5438"/>
            <a:ext cx="5791200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21551" y="1859399"/>
            <a:ext cx="2377777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Quatre étapes qui divergent :</a:t>
            </a:r>
          </a:p>
          <a:p>
            <a:pPr algn="r"/>
            <a:endParaRPr lang="fr-FR" altLang="fr-FR" sz="1400" dirty="0" smtClean="0">
              <a:latin typeface="Calibri" panose="020F0502020204030204" pitchFamily="34" charset="0"/>
            </a:endParaRPr>
          </a:p>
          <a:p>
            <a:pPr marL="285750" indent="-285750" algn="r">
              <a:buFontTx/>
              <a:buChar char="-"/>
            </a:pPr>
            <a:r>
              <a:rPr lang="fr-FR" altLang="fr-FR" sz="1400" dirty="0" smtClean="0">
                <a:latin typeface="Calibri" panose="020F0502020204030204" pitchFamily="34" charset="0"/>
              </a:rPr>
              <a:t>Par la typologie</a:t>
            </a:r>
          </a:p>
          <a:p>
            <a:pPr algn="r"/>
            <a:endParaRPr lang="fr-FR" altLang="fr-FR" sz="1400" dirty="0" smtClean="0">
              <a:latin typeface="Calibri" panose="020F0502020204030204" pitchFamily="34" charset="0"/>
            </a:endParaRPr>
          </a:p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OU</a:t>
            </a:r>
          </a:p>
          <a:p>
            <a:pPr algn="r"/>
            <a:endParaRPr lang="fr-FR" altLang="fr-FR" sz="1400" dirty="0" smtClean="0">
              <a:latin typeface="Calibri" panose="020F0502020204030204" pitchFamily="34" charset="0"/>
            </a:endParaRPr>
          </a:p>
          <a:p>
            <a:pPr marL="285750" indent="-285750" algn="r">
              <a:buFontTx/>
              <a:buChar char="-"/>
            </a:pPr>
            <a:r>
              <a:rPr lang="fr-FR" altLang="fr-FR" sz="1400" dirty="0" smtClean="0">
                <a:latin typeface="Calibri" panose="020F0502020204030204" pitchFamily="34" charset="0"/>
              </a:rPr>
              <a:t>Par la « taille »</a:t>
            </a:r>
          </a:p>
          <a:p>
            <a:pPr marL="285750" indent="-285750" algn="r">
              <a:buFontTx/>
              <a:buChar char="-"/>
            </a:pPr>
            <a:endParaRPr lang="fr-FR" altLang="fr-FR" sz="1400" dirty="0">
              <a:latin typeface="Calibri" panose="020F0502020204030204" pitchFamily="34" charset="0"/>
            </a:endParaRPr>
          </a:p>
          <a:p>
            <a:pPr algn="r"/>
            <a:r>
              <a:rPr lang="fr-FR" altLang="fr-FR" sz="1400" i="1" dirty="0" smtClean="0">
                <a:latin typeface="Calibri" panose="020F0502020204030204" pitchFamily="34" charset="0"/>
              </a:rPr>
              <a:t>i.e. </a:t>
            </a:r>
            <a:r>
              <a:rPr lang="fr-FR" altLang="fr-FR" sz="1400" dirty="0" smtClean="0">
                <a:latin typeface="Calibri" panose="020F0502020204030204" pitchFamily="34" charset="0"/>
              </a:rPr>
              <a:t>des variables plutôt </a:t>
            </a:r>
            <a:r>
              <a:rPr lang="fr-FR" altLang="fr-FR" sz="1400" i="1" dirty="0" smtClean="0">
                <a:latin typeface="Calibri" panose="020F0502020204030204" pitchFamily="34" charset="0"/>
              </a:rPr>
              <a:t>catégorielles</a:t>
            </a:r>
          </a:p>
          <a:p>
            <a:pPr algn="r"/>
            <a:endParaRPr lang="fr-FR" altLang="fr-FR" sz="1400" i="1" dirty="0"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https://fr.wikipedia.org/wiki/Variable_cat%C3%A9gorielle</a:t>
            </a:r>
            <a:endParaRPr lang="fr-FR" altLang="fr-FR" sz="10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r">
              <a:buFontTx/>
              <a:buChar char="-"/>
            </a:pPr>
            <a:endParaRPr lang="fr-FR" altLang="fr-FR" sz="1400" dirty="0">
              <a:latin typeface="Calibri" panose="020F050202020403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578239" y="1209886"/>
            <a:ext cx="2094761" cy="126094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Ellipse 14"/>
          <p:cNvSpPr/>
          <p:nvPr/>
        </p:nvSpPr>
        <p:spPr>
          <a:xfrm>
            <a:off x="3114632" y="1363873"/>
            <a:ext cx="1463607" cy="1350618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865201" y="2978665"/>
            <a:ext cx="1463607" cy="1350618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947185" y="255588"/>
            <a:ext cx="1906917" cy="954298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142802" y="4318682"/>
            <a:ext cx="1435437" cy="1634645"/>
          </a:xfrm>
          <a:prstGeom prst="ellipse">
            <a:avLst/>
          </a:prstGeom>
          <a:noFill/>
          <a:ln w="2857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626790" y="2220724"/>
            <a:ext cx="2046210" cy="250102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393522" y="2477862"/>
            <a:ext cx="2279478" cy="106648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4510156" y="2477862"/>
            <a:ext cx="2162844" cy="2239334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7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263</Words>
  <Application>Microsoft Office PowerPoint</Application>
  <PresentationFormat>Affichage à l'écran (4:3)</PresentationFormat>
  <Paragraphs>71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651</cp:revision>
  <dcterms:created xsi:type="dcterms:W3CDTF">2014-07-04T08:23:44Z</dcterms:created>
  <dcterms:modified xsi:type="dcterms:W3CDTF">2021-11-21T14:18:27Z</dcterms:modified>
</cp:coreProperties>
</file>