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5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5650"/>
    <a:srgbClr val="A40202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>
        <p:scale>
          <a:sx n="75" d="100"/>
          <a:sy n="75" d="100"/>
        </p:scale>
        <p:origin x="1306" y="154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21/11/2021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858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0943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931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237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9297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http://bostonography.com/bus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/&gt;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acc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16 07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2018)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38774" y="5560635"/>
            <a:ext cx="3547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Bostonography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- MTBA Bus speeds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bostonography.com (2018)</a:t>
            </a: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9144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56292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Calibri" panose="020F0502020204030204" pitchFamily="34" charset="0"/>
              </a:rPr>
              <a:t>A map of MBTA bus locations and speeds, based on real-time GPS data. Each path is traced and colored along the way according to speed of travel, in a style inspired by some of Eric Fischer's maps. </a:t>
            </a:r>
            <a:endParaRPr lang="fr-FR" sz="1000" dirty="0">
              <a:latin typeface="Calibri" panose="020F0502020204030204" pitchFamily="34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-43497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http://bostonography.com/bus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/&gt;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acc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16 07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2018)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38774" y="5560635"/>
            <a:ext cx="3547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Bostonography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- MTBA Bus speeds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bostonography.com (2018)</a:t>
            </a: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9144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56292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Calibri" panose="020F0502020204030204" pitchFamily="34" charset="0"/>
              </a:rPr>
              <a:t>A map of MBTA bus locations and speeds, based on real-time GPS data. Each path is traced and colored along the way according to speed of travel, in a style inspired by some of Eric Fischer's maps. </a:t>
            </a:r>
            <a:endParaRPr lang="fr-FR" sz="10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14455" y="2601059"/>
            <a:ext cx="2346359" cy="553998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US" altLang="fr-FR" sz="1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Données</a:t>
            </a:r>
            <a:r>
              <a:rPr lang="en-US" altLang="fr-FR" sz="1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temps </a:t>
            </a:r>
            <a:r>
              <a:rPr lang="en-US" altLang="fr-FR" sz="1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réel</a:t>
            </a:r>
            <a:r>
              <a:rPr lang="en-US" altLang="fr-FR" sz="1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collectées</a:t>
            </a:r>
            <a:r>
              <a:rPr lang="en-US" altLang="fr-FR" sz="1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sur 3 </a:t>
            </a:r>
            <a:r>
              <a:rPr lang="en-US" altLang="fr-FR" sz="1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heures</a:t>
            </a:r>
            <a:r>
              <a:rPr lang="en-US" altLang="fr-FR" sz="1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puis</a:t>
            </a:r>
            <a:r>
              <a:rPr lang="en-US" altLang="fr-FR" sz="1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projetées</a:t>
            </a:r>
            <a:r>
              <a:rPr lang="en-US" altLang="fr-FR" sz="1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sur un fond </a:t>
            </a:r>
            <a:r>
              <a:rPr lang="en-US" altLang="fr-FR" sz="1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cartographique</a:t>
            </a:r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-43497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http://bostonography.com/bus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/&gt;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acc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16 07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2018)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292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Calibri" panose="020F0502020204030204" pitchFamily="34" charset="0"/>
              </a:rPr>
              <a:t>A map of MBTA bus locations and speeds, based on real-time GPS data. Each path is traced and colored along the way according to speed of travel, in a style inspired by some of Eric Fischer's maps. </a:t>
            </a:r>
            <a:endParaRPr lang="fr-FR" sz="1000" dirty="0">
              <a:latin typeface="Calibri" panose="020F0502020204030204" pitchFamily="34" charset="0"/>
            </a:endParaRP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3806825" y="4497388"/>
            <a:ext cx="711200" cy="711200"/>
          </a:xfrm>
          <a:prstGeom prst="ellipse">
            <a:avLst/>
          </a:prstGeom>
          <a:noFill/>
          <a:ln w="12700" cap="flat">
            <a:solidFill>
              <a:srgbClr val="FFFFFF"/>
            </a:solidFill>
            <a:miter lim="400000"/>
          </a:ln>
          <a:effectLst>
            <a:outerShdw blurRad="88900" dist="50800" dir="3000000" algn="ctr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562725" y="3873500"/>
            <a:ext cx="936625" cy="1530350"/>
          </a:xfrm>
          <a:custGeom>
            <a:avLst/>
            <a:gdLst>
              <a:gd name="connsiteX0" fmla="*/ 0 w 712176"/>
              <a:gd name="connsiteY0" fmla="*/ 356088 h 712176"/>
              <a:gd name="connsiteX1" fmla="*/ 356088 w 712176"/>
              <a:gd name="connsiteY1" fmla="*/ 0 h 712176"/>
              <a:gd name="connsiteX2" fmla="*/ 712176 w 712176"/>
              <a:gd name="connsiteY2" fmla="*/ 356088 h 712176"/>
              <a:gd name="connsiteX3" fmla="*/ 356088 w 712176"/>
              <a:gd name="connsiteY3" fmla="*/ 712176 h 712176"/>
              <a:gd name="connsiteX4" fmla="*/ 0 w 712176"/>
              <a:gd name="connsiteY4" fmla="*/ 356088 h 712176"/>
              <a:gd name="connsiteX0" fmla="*/ 224825 w 937001"/>
              <a:gd name="connsiteY0" fmla="*/ 1173772 h 1529860"/>
              <a:gd name="connsiteX1" fmla="*/ 70959 w 937001"/>
              <a:gd name="connsiteY1" fmla="*/ 0 h 1529860"/>
              <a:gd name="connsiteX2" fmla="*/ 937001 w 937001"/>
              <a:gd name="connsiteY2" fmla="*/ 1173772 h 1529860"/>
              <a:gd name="connsiteX3" fmla="*/ 580913 w 937001"/>
              <a:gd name="connsiteY3" fmla="*/ 1529860 h 1529860"/>
              <a:gd name="connsiteX4" fmla="*/ 224825 w 937001"/>
              <a:gd name="connsiteY4" fmla="*/ 1173772 h 152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001" h="1529860">
                <a:moveTo>
                  <a:pt x="224825" y="1173772"/>
                </a:moveTo>
                <a:cubicBezTo>
                  <a:pt x="139833" y="918795"/>
                  <a:pt x="-125703" y="0"/>
                  <a:pt x="70959" y="0"/>
                </a:cubicBezTo>
                <a:cubicBezTo>
                  <a:pt x="267621" y="0"/>
                  <a:pt x="937001" y="977110"/>
                  <a:pt x="937001" y="1173772"/>
                </a:cubicBezTo>
                <a:cubicBezTo>
                  <a:pt x="937001" y="1370434"/>
                  <a:pt x="777575" y="1529860"/>
                  <a:pt x="580913" y="1529860"/>
                </a:cubicBezTo>
                <a:cubicBezTo>
                  <a:pt x="384251" y="1529860"/>
                  <a:pt x="309817" y="1428749"/>
                  <a:pt x="224825" y="1173772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miter lim="400000"/>
          </a:ln>
          <a:effectLst>
            <a:outerShdw blurRad="88900" dist="50800" dir="3000000" algn="ctr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375525" y="657225"/>
            <a:ext cx="712788" cy="711200"/>
          </a:xfrm>
          <a:prstGeom prst="ellipse">
            <a:avLst/>
          </a:prstGeom>
          <a:noFill/>
          <a:ln w="12700" cap="flat">
            <a:solidFill>
              <a:srgbClr val="FFFFFF"/>
            </a:solidFill>
            <a:miter lim="400000"/>
          </a:ln>
          <a:effectLst>
            <a:outerShdw blurRad="88900" dist="50800" dir="3000000" algn="ctr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00900" y="2873375"/>
            <a:ext cx="1468438" cy="246063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US" altLang="fr-FR" sz="1000">
                <a:solidFill>
                  <a:srgbClr val="FFFFFF"/>
                </a:solidFill>
                <a:latin typeface="Calibri" panose="020F0502020204030204" pitchFamily="34" charset="0"/>
              </a:rPr>
              <a:t>Motifs saillants</a:t>
            </a:r>
            <a:endParaRPr lang="fr-FR" altLang="fr-FR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438774" y="5560635"/>
            <a:ext cx="3547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Bostonography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- MTBA Bus speeds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bostonography.com (2018)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-43497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http://bostonography.com/bus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/&gt;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acc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16 07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2018)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292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Calibri" panose="020F0502020204030204" pitchFamily="34" charset="0"/>
              </a:rPr>
              <a:t>A map of MBTA bus locations and speeds, based on real-time GPS data. Each path is traced and colored along the way according to speed of travel, in a style inspired by some of Eric Fischer's maps. </a:t>
            </a:r>
            <a:endParaRPr lang="fr-FR" sz="1000" dirty="0">
              <a:latin typeface="Calibri" panose="020F0502020204030204" pitchFamily="34" charset="0"/>
            </a:endParaRP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6410325" y="1408113"/>
            <a:ext cx="711200" cy="711200"/>
          </a:xfrm>
          <a:prstGeom prst="ellipse">
            <a:avLst/>
          </a:prstGeom>
          <a:noFill/>
          <a:ln w="12700" cap="flat">
            <a:solidFill>
              <a:srgbClr val="FFFFFF"/>
            </a:solidFill>
            <a:miter lim="400000"/>
          </a:ln>
          <a:effectLst>
            <a:outerShdw blurRad="88900" dist="50800" dir="4200000" algn="ctr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0900" y="2873375"/>
            <a:ext cx="1468438" cy="246063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US" altLang="fr-FR" sz="1000">
                <a:solidFill>
                  <a:srgbClr val="FFFFFF"/>
                </a:solidFill>
                <a:latin typeface="Calibri" panose="020F0502020204030204" pitchFamily="34" charset="0"/>
              </a:rPr>
              <a:t>Erreur?</a:t>
            </a:r>
            <a:endParaRPr lang="fr-FR" altLang="fr-FR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438774" y="5560635"/>
            <a:ext cx="3547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Bostonography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- MTBA Bus speeds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bostonography.com (2018)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-43497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1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http://bostonography.com/bus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/&gt;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acc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16 07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2018)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292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Calibri" panose="020F0502020204030204" pitchFamily="34" charset="0"/>
              </a:rPr>
              <a:t>A map of MBTA bus locations and speeds, based on real-time GPS data. Each path is traced and colored along the way according to speed of travel, in a style inspired by some of Eric Fischer's maps. </a:t>
            </a:r>
            <a:endParaRPr lang="fr-FR" sz="1000" dirty="0">
              <a:latin typeface="Calibri" panose="020F0502020204030204" pitchFamily="34" charset="0"/>
            </a:endParaRPr>
          </a:p>
        </p:txBody>
      </p:sp>
      <p:pic>
        <p:nvPicPr>
          <p:cNvPr id="11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25"/>
            <a:ext cx="91440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2"/>
          <p:cNvSpPr/>
          <p:nvPr/>
        </p:nvSpPr>
        <p:spPr>
          <a:xfrm>
            <a:off x="4329113" y="1703388"/>
            <a:ext cx="1370012" cy="1546225"/>
          </a:xfrm>
          <a:custGeom>
            <a:avLst/>
            <a:gdLst>
              <a:gd name="connsiteX0" fmla="*/ 0 w 712176"/>
              <a:gd name="connsiteY0" fmla="*/ 356088 h 712176"/>
              <a:gd name="connsiteX1" fmla="*/ 356088 w 712176"/>
              <a:gd name="connsiteY1" fmla="*/ 0 h 712176"/>
              <a:gd name="connsiteX2" fmla="*/ 712176 w 712176"/>
              <a:gd name="connsiteY2" fmla="*/ 356088 h 712176"/>
              <a:gd name="connsiteX3" fmla="*/ 356088 w 712176"/>
              <a:gd name="connsiteY3" fmla="*/ 712176 h 712176"/>
              <a:gd name="connsiteX4" fmla="*/ 0 w 712176"/>
              <a:gd name="connsiteY4" fmla="*/ 356088 h 712176"/>
              <a:gd name="connsiteX0" fmla="*/ 224825 w 937001"/>
              <a:gd name="connsiteY0" fmla="*/ 1173772 h 1529860"/>
              <a:gd name="connsiteX1" fmla="*/ 70959 w 937001"/>
              <a:gd name="connsiteY1" fmla="*/ 0 h 1529860"/>
              <a:gd name="connsiteX2" fmla="*/ 937001 w 937001"/>
              <a:gd name="connsiteY2" fmla="*/ 1173772 h 1529860"/>
              <a:gd name="connsiteX3" fmla="*/ 580913 w 937001"/>
              <a:gd name="connsiteY3" fmla="*/ 1529860 h 1529860"/>
              <a:gd name="connsiteX4" fmla="*/ 224825 w 937001"/>
              <a:gd name="connsiteY4" fmla="*/ 1173772 h 1529860"/>
              <a:gd name="connsiteX0" fmla="*/ 230966 w 1497057"/>
              <a:gd name="connsiteY0" fmla="*/ 1175137 h 1571295"/>
              <a:gd name="connsiteX1" fmla="*/ 77100 w 1497057"/>
              <a:gd name="connsiteY1" fmla="*/ 1365 h 1571295"/>
              <a:gd name="connsiteX2" fmla="*/ 1497057 w 1497057"/>
              <a:gd name="connsiteY2" fmla="*/ 1430114 h 1571295"/>
              <a:gd name="connsiteX3" fmla="*/ 587054 w 1497057"/>
              <a:gd name="connsiteY3" fmla="*/ 1531225 h 1571295"/>
              <a:gd name="connsiteX4" fmla="*/ 230966 w 1497057"/>
              <a:gd name="connsiteY4" fmla="*/ 1175137 h 1571295"/>
              <a:gd name="connsiteX0" fmla="*/ 246511 w 1512602"/>
              <a:gd name="connsiteY0" fmla="*/ 1175168 h 1674322"/>
              <a:gd name="connsiteX1" fmla="*/ 92645 w 1512602"/>
              <a:gd name="connsiteY1" fmla="*/ 1396 h 1674322"/>
              <a:gd name="connsiteX2" fmla="*/ 1512602 w 1512602"/>
              <a:gd name="connsiteY2" fmla="*/ 1430145 h 1674322"/>
              <a:gd name="connsiteX3" fmla="*/ 1130137 w 1512602"/>
              <a:gd name="connsiteY3" fmla="*/ 1663140 h 1674322"/>
              <a:gd name="connsiteX4" fmla="*/ 246511 w 1512602"/>
              <a:gd name="connsiteY4" fmla="*/ 1175168 h 1674322"/>
              <a:gd name="connsiteX0" fmla="*/ 190057 w 1544071"/>
              <a:gd name="connsiteY0" fmla="*/ 866374 h 1702562"/>
              <a:gd name="connsiteX1" fmla="*/ 124114 w 1544071"/>
              <a:gd name="connsiteY1" fmla="*/ 9125 h 1702562"/>
              <a:gd name="connsiteX2" fmla="*/ 1544071 w 1544071"/>
              <a:gd name="connsiteY2" fmla="*/ 1437874 h 1702562"/>
              <a:gd name="connsiteX3" fmla="*/ 1161606 w 1544071"/>
              <a:gd name="connsiteY3" fmla="*/ 1670869 h 1702562"/>
              <a:gd name="connsiteX4" fmla="*/ 190057 w 1544071"/>
              <a:gd name="connsiteY4" fmla="*/ 866374 h 1702562"/>
              <a:gd name="connsiteX0" fmla="*/ 209055 w 1563069"/>
              <a:gd name="connsiteY0" fmla="*/ 875077 h 1711265"/>
              <a:gd name="connsiteX1" fmla="*/ 116735 w 1563069"/>
              <a:gd name="connsiteY1" fmla="*/ 9036 h 1711265"/>
              <a:gd name="connsiteX2" fmla="*/ 1563069 w 1563069"/>
              <a:gd name="connsiteY2" fmla="*/ 1446577 h 1711265"/>
              <a:gd name="connsiteX3" fmla="*/ 1180604 w 1563069"/>
              <a:gd name="connsiteY3" fmla="*/ 1679572 h 1711265"/>
              <a:gd name="connsiteX4" fmla="*/ 209055 w 1563069"/>
              <a:gd name="connsiteY4" fmla="*/ 875077 h 1711265"/>
              <a:gd name="connsiteX0" fmla="*/ 194865 w 1355456"/>
              <a:gd name="connsiteY0" fmla="*/ 872518 h 1693999"/>
              <a:gd name="connsiteX1" fmla="*/ 102545 w 1355456"/>
              <a:gd name="connsiteY1" fmla="*/ 6477 h 1693999"/>
              <a:gd name="connsiteX2" fmla="*/ 1355448 w 1355456"/>
              <a:gd name="connsiteY2" fmla="*/ 1347303 h 1693999"/>
              <a:gd name="connsiteX3" fmla="*/ 1166414 w 1355456"/>
              <a:gd name="connsiteY3" fmla="*/ 1677013 h 1693999"/>
              <a:gd name="connsiteX4" fmla="*/ 194865 w 1355456"/>
              <a:gd name="connsiteY4" fmla="*/ 872518 h 1693999"/>
              <a:gd name="connsiteX0" fmla="*/ 196813 w 1362769"/>
              <a:gd name="connsiteY0" fmla="*/ 872518 h 1693999"/>
              <a:gd name="connsiteX1" fmla="*/ 104493 w 1362769"/>
              <a:gd name="connsiteY1" fmla="*/ 6477 h 1693999"/>
              <a:gd name="connsiteX2" fmla="*/ 1357396 w 1362769"/>
              <a:gd name="connsiteY2" fmla="*/ 1347303 h 1693999"/>
              <a:gd name="connsiteX3" fmla="*/ 1212324 w 1362769"/>
              <a:gd name="connsiteY3" fmla="*/ 1677013 h 1693999"/>
              <a:gd name="connsiteX4" fmla="*/ 196813 w 1362769"/>
              <a:gd name="connsiteY4" fmla="*/ 872518 h 1693999"/>
              <a:gd name="connsiteX0" fmla="*/ 203201 w 1369157"/>
              <a:gd name="connsiteY0" fmla="*/ 724384 h 1545865"/>
              <a:gd name="connsiteX1" fmla="*/ 102088 w 1369157"/>
              <a:gd name="connsiteY1" fmla="*/ 7812 h 1545865"/>
              <a:gd name="connsiteX2" fmla="*/ 1363784 w 1369157"/>
              <a:gd name="connsiteY2" fmla="*/ 1199169 h 1545865"/>
              <a:gd name="connsiteX3" fmla="*/ 1218712 w 1369157"/>
              <a:gd name="connsiteY3" fmla="*/ 1528879 h 1545865"/>
              <a:gd name="connsiteX4" fmla="*/ 203201 w 1369157"/>
              <a:gd name="connsiteY4" fmla="*/ 724384 h 154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157" h="1545865">
                <a:moveTo>
                  <a:pt x="203201" y="724384"/>
                </a:moveTo>
                <a:cubicBezTo>
                  <a:pt x="17097" y="470873"/>
                  <a:pt x="-91342" y="-71319"/>
                  <a:pt x="102088" y="7812"/>
                </a:cubicBezTo>
                <a:cubicBezTo>
                  <a:pt x="295518" y="86943"/>
                  <a:pt x="1363784" y="1002507"/>
                  <a:pt x="1363784" y="1199169"/>
                </a:cubicBezTo>
                <a:cubicBezTo>
                  <a:pt x="1363784" y="1395831"/>
                  <a:pt x="1412142" y="1608010"/>
                  <a:pt x="1218712" y="1528879"/>
                </a:cubicBezTo>
                <a:cubicBezTo>
                  <a:pt x="1025282" y="1449748"/>
                  <a:pt x="389305" y="977895"/>
                  <a:pt x="203201" y="724384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miter lim="400000"/>
          </a:ln>
          <a:effectLst>
            <a:outerShdw blurRad="63500" dist="63500" dir="3600000" algn="ctr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572000" y="3719513"/>
            <a:ext cx="2884488" cy="246062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US" altLang="fr-FR" sz="1000">
                <a:solidFill>
                  <a:srgbClr val="FFFFFF"/>
                </a:solidFill>
                <a:latin typeface="Calibri" panose="020F0502020204030204" pitchFamily="34" charset="0"/>
              </a:rPr>
              <a:t>Variations au cours du temps, sur le même segment</a:t>
            </a:r>
            <a:endParaRPr lang="fr-FR" altLang="fr-FR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438774" y="5560635"/>
            <a:ext cx="3547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Bostonography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- MTBA Bus speeds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bostonography.com (2018)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-43497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91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427</Words>
  <Application>Microsoft Office PowerPoint</Application>
  <PresentationFormat>Affichage à l'écran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646</cp:revision>
  <dcterms:created xsi:type="dcterms:W3CDTF">2014-07-04T08:23:44Z</dcterms:created>
  <dcterms:modified xsi:type="dcterms:W3CDTF">2021-11-21T12:32:44Z</dcterms:modified>
</cp:coreProperties>
</file>