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7" autoAdjust="0"/>
    <p:restoredTop sz="96056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28/11/2021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708025"/>
            <a:ext cx="8993187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758" y="5780087"/>
            <a:ext cx="384333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B.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Holtzmann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(Ed) L’art de l’antiquité 1. Les origines de l’Europe</a:t>
            </a:r>
          </a:p>
          <a:p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Éditions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de la  Réunion de musées nationaux,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Éditions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Gallimard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1995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Parcellaire, champs, chemins, irrigation, habitat, habitants, animaux.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954427" y="6034088"/>
            <a:ext cx="712289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fr.wikipedia.org/wiki/Rocher_1_de_Bedolina&gt;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://www.rupestre.net/tracce/?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p=2422&gt;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36748" y="5240030"/>
            <a:ext cx="45823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sz="1600" dirty="0"/>
              <a:t>Carte de </a:t>
            </a:r>
            <a:r>
              <a:rPr lang="fr-FR" sz="1600" dirty="0" err="1" smtClean="0"/>
              <a:t>Bedolina</a:t>
            </a:r>
            <a:endParaRPr lang="fr-FR" sz="1600" dirty="0" smtClean="0"/>
          </a:p>
          <a:p>
            <a:pPr algn="r"/>
            <a:r>
              <a:rPr lang="fr-FR" sz="1600" dirty="0"/>
              <a:t>(2000 : 1000 B.C)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XX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(?)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4190</TotalTime>
  <Words>83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Light</vt:lpstr>
      <vt:lpstr>Showroom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645</cp:revision>
  <dcterms:created xsi:type="dcterms:W3CDTF">2014-07-04T08:23:44Z</dcterms:created>
  <dcterms:modified xsi:type="dcterms:W3CDTF">2021-11-28T09:04:29Z</dcterms:modified>
</cp:coreProperties>
</file>